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0" r:id="rId5"/>
    <p:sldId id="258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 snapToGrid="0">
      <p:cViewPr>
        <p:scale>
          <a:sx n="62" d="100"/>
          <a:sy n="62" d="100"/>
        </p:scale>
        <p:origin x="-326" y="-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81800-4AC1-4BF6-95E1-0E54C841525D}" type="datetimeFigureOut">
              <a:rPr lang="es-ES" smtClean="0"/>
              <a:t>23/05/2020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B9F7D4E7-DA8B-443C-9A2D-09FE8C26941A}" type="slidenum">
              <a:rPr lang="es-ES" smtClean="0"/>
              <a:t>‹Nº›</a:t>
            </a:fld>
            <a:endParaRPr lang="es-E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89156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81800-4AC1-4BF6-95E1-0E54C841525D}" type="datetimeFigureOut">
              <a:rPr lang="es-ES" smtClean="0"/>
              <a:t>23/05/2020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7D4E7-DA8B-443C-9A2D-09FE8C26941A}" type="slidenum">
              <a:rPr lang="es-ES" smtClean="0"/>
              <a:t>‹Nº›</a:t>
            </a:fld>
            <a:endParaRPr lang="es-ES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61049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81800-4AC1-4BF6-95E1-0E54C841525D}" type="datetimeFigureOut">
              <a:rPr lang="es-ES" smtClean="0"/>
              <a:t>23/05/2020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7D4E7-DA8B-443C-9A2D-09FE8C26941A}" type="slidenum">
              <a:rPr lang="es-ES" smtClean="0"/>
              <a:t>‹Nº›</a:t>
            </a:fld>
            <a:endParaRPr lang="es-ES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53429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81800-4AC1-4BF6-95E1-0E54C841525D}" type="datetimeFigureOut">
              <a:rPr lang="es-ES" smtClean="0"/>
              <a:t>23/05/2020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7D4E7-DA8B-443C-9A2D-09FE8C26941A}" type="slidenum">
              <a:rPr lang="es-ES" smtClean="0"/>
              <a:t>‹Nº›</a:t>
            </a:fld>
            <a:endParaRPr lang="es-E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40557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81800-4AC1-4BF6-95E1-0E54C841525D}" type="datetimeFigureOut">
              <a:rPr lang="es-ES" smtClean="0"/>
              <a:t>23/05/2020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7D4E7-DA8B-443C-9A2D-09FE8C26941A}" type="slidenum">
              <a:rPr lang="es-ES" smtClean="0"/>
              <a:t>‹Nº›</a:t>
            </a:fld>
            <a:endParaRPr lang="es-E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3383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81800-4AC1-4BF6-95E1-0E54C841525D}" type="datetimeFigureOut">
              <a:rPr lang="es-ES" smtClean="0"/>
              <a:t>23/05/2020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7D4E7-DA8B-443C-9A2D-09FE8C26941A}" type="slidenum">
              <a:rPr lang="es-ES" smtClean="0"/>
              <a:t>‹Nº›</a:t>
            </a:fld>
            <a:endParaRPr lang="es-ES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32851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81800-4AC1-4BF6-95E1-0E54C841525D}" type="datetimeFigureOut">
              <a:rPr lang="es-ES" smtClean="0"/>
              <a:t>23/05/2020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7D4E7-DA8B-443C-9A2D-09FE8C26941A}" type="slidenum">
              <a:rPr lang="es-ES" smtClean="0"/>
              <a:t>‹Nº›</a:t>
            </a:fld>
            <a:endParaRPr lang="es-ES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94470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81800-4AC1-4BF6-95E1-0E54C841525D}" type="datetimeFigureOut">
              <a:rPr lang="es-ES" smtClean="0"/>
              <a:t>23/05/2020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7D4E7-DA8B-443C-9A2D-09FE8C26941A}" type="slidenum">
              <a:rPr lang="es-ES" smtClean="0"/>
              <a:t>‹Nº›</a:t>
            </a:fld>
            <a:endParaRPr lang="es-ES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28491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81800-4AC1-4BF6-95E1-0E54C841525D}" type="datetimeFigureOut">
              <a:rPr lang="es-ES" smtClean="0"/>
              <a:t>23/05/2020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7D4E7-DA8B-443C-9A2D-09FE8C26941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9602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81800-4AC1-4BF6-95E1-0E54C841525D}" type="datetimeFigureOut">
              <a:rPr lang="es-ES" smtClean="0"/>
              <a:t>23/05/2020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7D4E7-DA8B-443C-9A2D-09FE8C26941A}" type="slidenum">
              <a:rPr lang="es-ES" smtClean="0"/>
              <a:t>‹Nº›</a:t>
            </a:fld>
            <a:endParaRPr lang="es-ES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1480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B5181800-4AC1-4BF6-95E1-0E54C841525D}" type="datetimeFigureOut">
              <a:rPr lang="es-ES" smtClean="0"/>
              <a:t>23/05/2020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7D4E7-DA8B-443C-9A2D-09FE8C26941A}" type="slidenum">
              <a:rPr lang="es-ES" smtClean="0"/>
              <a:t>‹Nº›</a:t>
            </a:fld>
            <a:endParaRPr lang="es-E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1788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181800-4AC1-4BF6-95E1-0E54C841525D}" type="datetimeFigureOut">
              <a:rPr lang="es-ES" smtClean="0"/>
              <a:t>23/05/2020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B9F7D4E7-DA8B-443C-9A2D-09FE8C26941A}" type="slidenum">
              <a:rPr lang="es-ES" smtClean="0"/>
              <a:t>‹Nº›</a:t>
            </a:fld>
            <a:endParaRPr lang="es-E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47099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D82F24B-2500-4239-9D87-14771F65B6C2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-1" y="13581"/>
            <a:ext cx="9775825" cy="1128889"/>
          </a:xfrm>
        </p:spPr>
        <p:txBody>
          <a:bodyPr>
            <a:normAutofit fontScale="90000"/>
          </a:bodyPr>
          <a:lstStyle/>
          <a:p>
            <a:r>
              <a:rPr lang="es-CL" dirty="0">
                <a:solidFill>
                  <a:schemeClr val="accent1"/>
                </a:solidFill>
              </a:rPr>
              <a:t>                </a:t>
            </a:r>
            <a:br>
              <a:rPr lang="es-CL" dirty="0">
                <a:solidFill>
                  <a:schemeClr val="accent1"/>
                </a:solidFill>
              </a:rPr>
            </a:br>
            <a:r>
              <a:rPr lang="es-CL" dirty="0">
                <a:solidFill>
                  <a:schemeClr val="accent1"/>
                </a:solidFill>
              </a:rPr>
              <a:t>                         </a:t>
            </a:r>
            <a:r>
              <a:rPr lang="es-CL" sz="4400" dirty="0">
                <a:solidFill>
                  <a:schemeClr val="accent1"/>
                </a:solidFill>
              </a:rPr>
              <a:t>HEALTHY AND FAST FOOD</a:t>
            </a:r>
            <a:endParaRPr lang="es-ES" sz="4400" dirty="0">
              <a:solidFill>
                <a:schemeClr val="accent1"/>
              </a:solidFill>
            </a:endParaRPr>
          </a:p>
        </p:txBody>
      </p:sp>
      <p:pic>
        <p:nvPicPr>
          <p:cNvPr id="1026" name="Picture 2" descr="Food Vocabulary Words for English Learners">
            <a:extLst>
              <a:ext uri="{FF2B5EF4-FFF2-40B4-BE49-F238E27FC236}">
                <a16:creationId xmlns:a16="http://schemas.microsoft.com/office/drawing/2014/main" xmlns="" id="{C324E1DC-BD6B-4E45-B94A-81EB17FABE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2806" y="1882598"/>
            <a:ext cx="2466975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Teaching a series of EAL Healthy Eating sessions - Across Cultures">
            <a:extLst>
              <a:ext uri="{FF2B5EF4-FFF2-40B4-BE49-F238E27FC236}">
                <a16:creationId xmlns:a16="http://schemas.microsoft.com/office/drawing/2014/main" xmlns="" id="{C5E7F1E3-2A7B-485F-A7A6-FDE536A0D1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9095" y="3730448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Food - Wikipedia">
            <a:extLst>
              <a:ext uri="{FF2B5EF4-FFF2-40B4-BE49-F238E27FC236}">
                <a16:creationId xmlns:a16="http://schemas.microsoft.com/office/drawing/2014/main" xmlns="" id="{3EBE7DFF-F3BA-4D95-B7CD-F028BCD451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844" y="3945820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31 Healthy Food Vocabulary Words">
            <a:extLst>
              <a:ext uri="{FF2B5EF4-FFF2-40B4-BE49-F238E27FC236}">
                <a16:creationId xmlns:a16="http://schemas.microsoft.com/office/drawing/2014/main" xmlns="" id="{74FF08B3-6D11-4750-A86C-4B5E32A320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674" y="134761"/>
            <a:ext cx="1743075" cy="261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Fast Food Vocabulary in English - With Games Pictures Quizzes">
            <a:extLst>
              <a:ext uri="{FF2B5EF4-FFF2-40B4-BE49-F238E27FC236}">
                <a16:creationId xmlns:a16="http://schemas.microsoft.com/office/drawing/2014/main" xmlns="" id="{56048DC3-A0DD-4BF2-9626-756AFF7F99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3736" y="1167253"/>
            <a:ext cx="2924175" cy="156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49718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31 Healthy Food Vocabulary Words">
            <a:extLst>
              <a:ext uri="{FF2B5EF4-FFF2-40B4-BE49-F238E27FC236}">
                <a16:creationId xmlns:a16="http://schemas.microsoft.com/office/drawing/2014/main" xmlns="" id="{1C3C30B6-83C5-48E7-A3D3-43E874C65B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7030" y="376237"/>
            <a:ext cx="1451993" cy="2181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90EB1814-A1A2-4901-84DB-82577ECB73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6741" y="305681"/>
            <a:ext cx="4162425" cy="549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5178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3CD6F1D0-4D04-4753-8C09-11F157073D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4262" y="473250"/>
            <a:ext cx="4638675" cy="5324475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B97C0075-126E-4216-BDBC-C3C254CEEC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9363" y="2602087"/>
            <a:ext cx="2819400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0080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xmlns="" id="{B146AFB0-3317-45F1-9B98-08A6A653310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587625" y="804863"/>
            <a:ext cx="9604375" cy="1049337"/>
          </a:xfrm>
        </p:spPr>
        <p:txBody>
          <a:bodyPr/>
          <a:lstStyle/>
          <a:p>
            <a:r>
              <a:rPr lang="es-CL" dirty="0"/>
              <a:t>                        </a:t>
            </a:r>
            <a:endParaRPr lang="es-ES" sz="4800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7D573888-67C8-43B7-9B38-260DECF185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3602" y="299156"/>
            <a:ext cx="5543550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4777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F066D48F-8AC0-4393-A120-4FBE42321E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9167" y="545396"/>
            <a:ext cx="3811411" cy="5032795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C7FAFC5C-988B-4D9D-99D5-30695B45F8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1424" y="545396"/>
            <a:ext cx="3811409" cy="4986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3226233"/>
      </p:ext>
    </p:extLst>
  </p:cSld>
  <p:clrMapOvr>
    <a:masterClrMapping/>
  </p:clrMapOvr>
</p:sld>
</file>

<file path=ppt/theme/theme1.xml><?xml version="1.0" encoding="utf-8"?>
<a:theme xmlns:a="http://schemas.openxmlformats.org/drawingml/2006/main" name="Galería">
  <a:themeElements>
    <a:clrScheme name="Galería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ería">
      <a:majorFont>
        <a:latin typeface="Gill Sans M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ería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52</TotalTime>
  <Words>2</Words>
  <Application>Microsoft Office PowerPoint</Application>
  <PresentationFormat>Personalizado</PresentationFormat>
  <Paragraphs>2</Paragraphs>
  <Slides>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6" baseType="lpstr">
      <vt:lpstr>Galería</vt:lpstr>
      <vt:lpstr>                                          HEALTHY AND FAST FOOD</vt:lpstr>
      <vt:lpstr>Presentación de PowerPoint</vt:lpstr>
      <vt:lpstr>Presentación de PowerPoint</vt:lpstr>
      <vt:lpstr>                        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HEALTHY AND FAST FOOD</dc:title>
  <dc:creator>maria soledad benavente massoc</dc:creator>
  <cp:lastModifiedBy>Notebook10</cp:lastModifiedBy>
  <cp:revision>6</cp:revision>
  <dcterms:created xsi:type="dcterms:W3CDTF">2020-05-20T00:31:52Z</dcterms:created>
  <dcterms:modified xsi:type="dcterms:W3CDTF">2020-05-23T23:21:02Z</dcterms:modified>
</cp:coreProperties>
</file>