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soledad benavente massoc" initials="msbm" lastIdx="0" clrIdx="0">
    <p:extLst>
      <p:ext uri="{19B8F6BF-5375-455C-9EA6-DF929625EA0E}">
        <p15:presenceInfo xmlns:p15="http://schemas.microsoft.com/office/powerpoint/2012/main" xmlns="" userId="ce5ad2dc957606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EC6934-FA0D-4D9C-9B25-99EBB0F1C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E52C8E6-E02B-49F2-B213-34C97CB16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0A3D43-21F8-413B-8583-66EBBA3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E9106C-6391-4435-9D40-35849CCD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A4F0F1-24D1-4868-AC56-9AC4158A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09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AB0FF3-35B4-470B-8B7C-B8D33347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BF0AAA7-DB3A-4C9C-A0E4-3988B5D08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CA3184-1A2E-42A0-9C67-C5D8B182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CFBB2D-3EBA-47F7-BB93-04E5F42F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836907E-5B4F-49F4-B1EC-D265BFFE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73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61501A0-E25C-4FD9-9DF0-F2FFEE474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B48CB38-C8F1-40FC-8B95-049D5652C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D26EF6-1C4D-4C15-9579-895A6F6D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C03041-3732-4402-B360-495AED21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C07B2B-DE2A-4960-B71E-24FB90A2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54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B73E8A-1C86-476A-91E3-AF1EFC80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8E6C69-571F-4132-AF3A-051CEE699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431AFA-C6F1-428F-81B8-94D2EB2E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4BB575-7BC2-45E2-B789-6C4330EC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D90AAE-E0FA-4F14-9C27-30D69C85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78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23CE29-0624-43FD-828D-29F2AB4C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D8C15B-D1E3-419F-8E73-72CB1C744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F003C52-D322-444A-B785-778C029D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B0D810-3585-4B88-972A-69DFEDE0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4E8C2B-2EEA-47E2-AEA4-3245DC6F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52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416F1A-FFF1-4920-880F-96938066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67BDA7-C52A-4BD9-869A-3B28E255E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9121C36-9FB8-4096-B196-5B6508B4B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1D7CD35-42CE-4159-AF32-E9E08590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7434020-1532-4234-9958-DFFD2795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65F9E0E-DFD3-45F2-A8DA-9ABDFFCB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44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0C7D07-F962-4BB0-8BE0-442B667E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D38E082-F7F8-434D-BFAC-28426861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2A878F8-4B73-4E18-8929-FE43ED8E2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1E445B9-8FB6-44F2-94F4-43DD8F667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ACB8AA2-DB06-4755-8443-A86AA71F3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DDE433A-82DC-4398-970B-35BF182E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7FC9B91-0A50-43D4-A38D-ACAFA6DC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2329625-F47B-4462-BD25-42EA900A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82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AC99B4-F78C-493D-9548-C5B9A69D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9C5CA54-DFD6-4F8E-8FD5-561E5AE1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B151E26-F9DF-48AE-BAA1-56950333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EDB322D-161A-47CB-81A0-D88745D9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66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B32C05B-ADAF-4665-B837-CD4065BA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61D53AC-385D-4526-9825-58E7F2D9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636080F-3E72-4994-8609-AB52B85F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98CDD0-34B4-4D3B-B35E-C7F031D4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9B7618-A7CF-4CEB-913C-33F00D69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75A75A0-0BA6-4E0C-B3DF-B2007EF85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3A9D317-AC9E-4FDC-80EE-3AE5CA6D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6AECE3A-0282-47C3-9B24-12BA420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B68184-0240-4201-AC6A-FEB7AB94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80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81DB45-F398-4CB1-A7E6-D4038507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CA8816E-19CC-4CBA-BDD5-126AE1DFF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C4D9429-0384-428A-A697-AB92052EF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8FC91C0-A41B-4464-9A7B-4FFDFE46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50CB180-2590-476C-A5A6-995C75A1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AE0FB8E-5B27-443B-8B54-E1A2E104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67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8472C0A-BCC1-4FE4-8CA6-119F4142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52809DB-0C23-48C3-BB97-0FFE6936A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80C48B-60B3-45A8-8094-B581A6990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6AF8-720D-4BC2-9FAF-5C2B379B6527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27C0E7-ADD0-4D8D-9942-42E5E3E0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7CE539-DA62-4608-8D0F-253E09FB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BFE9F-400F-44AE-A3C6-B2A03DCFA5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8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E28E52-2B1E-4CC4-AD59-482DA829A5A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26434" y="238539"/>
            <a:ext cx="8030817" cy="1152939"/>
          </a:xfrm>
        </p:spPr>
        <p:txBody>
          <a:bodyPr>
            <a:normAutofit fontScale="90000"/>
          </a:bodyPr>
          <a:lstStyle/>
          <a:p>
            <a:r>
              <a:rPr lang="es-CL" sz="4800" b="1" dirty="0"/>
              <a:t>                HOW DO YOU FEEL</a:t>
            </a:r>
            <a:br>
              <a:rPr lang="es-CL" sz="4800" b="1" dirty="0"/>
            </a:br>
            <a:r>
              <a:rPr lang="es-CL" sz="4800" b="1" dirty="0"/>
              <a:t>                 ¿Cómo te sientes?</a:t>
            </a:r>
            <a:endParaRPr lang="es-ES" sz="4800" b="1" dirty="0"/>
          </a:p>
        </p:txBody>
      </p:sp>
      <p:pic>
        <p:nvPicPr>
          <p:cNvPr id="4" name="Imagen 3" descr="lllllll">
            <a:extLst>
              <a:ext uri="{FF2B5EF4-FFF2-40B4-BE49-F238E27FC236}">
                <a16:creationId xmlns:a16="http://schemas.microsoft.com/office/drawing/2014/main" xmlns="" id="{049843C4-AD34-483E-9C9B-178758C6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9" y="1739347"/>
            <a:ext cx="4305300" cy="32309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B462959-6779-40D3-8697-EFD459072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631" y="1733718"/>
            <a:ext cx="4581525" cy="3230976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367DB8A0-AF1C-4C79-8908-B6D1A098158E}"/>
              </a:ext>
            </a:extLst>
          </p:cNvPr>
          <p:cNvSpPr/>
          <p:nvPr/>
        </p:nvSpPr>
        <p:spPr>
          <a:xfrm>
            <a:off x="1956774" y="5318193"/>
            <a:ext cx="2155950" cy="914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Sentirse enfermo(a)</a:t>
            </a:r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70C41EDF-67F7-45D4-9843-FD0626E7CD60}"/>
              </a:ext>
            </a:extLst>
          </p:cNvPr>
          <p:cNvSpPr/>
          <p:nvPr/>
        </p:nvSpPr>
        <p:spPr>
          <a:xfrm>
            <a:off x="7105538" y="5306935"/>
            <a:ext cx="2051713" cy="914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Sentirse bien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13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51056B9-C747-49ED-8891-DE8D95A3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77" y="605990"/>
            <a:ext cx="5000625" cy="3962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E4688FB-C5A5-4320-9137-E7C26024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5990"/>
            <a:ext cx="5372100" cy="38737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7B56E7A2-C6DD-4180-B092-B5E577F18422}"/>
              </a:ext>
            </a:extLst>
          </p:cNvPr>
          <p:cNvSpPr/>
          <p:nvPr/>
        </p:nvSpPr>
        <p:spPr>
          <a:xfrm>
            <a:off x="2169993" y="5240739"/>
            <a:ext cx="1869743" cy="914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Dolor de cabeza</a:t>
            </a:r>
            <a:endParaRPr lang="es-E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0D21EDF-1395-46FD-886C-4DF03DC1FB1E}"/>
              </a:ext>
            </a:extLst>
          </p:cNvPr>
          <p:cNvSpPr/>
          <p:nvPr/>
        </p:nvSpPr>
        <p:spPr>
          <a:xfrm>
            <a:off x="7599532" y="5131557"/>
            <a:ext cx="2169994" cy="914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Dolor de muelas o dientes.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264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6A3DB3F-AE71-438C-98A9-324654ED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86" y="611116"/>
            <a:ext cx="4543425" cy="39719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48CADA3-8FE8-4BC0-9915-3F469B1D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11116"/>
            <a:ext cx="4943475" cy="39909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4936E024-34F2-4E4A-8BA0-DFEEC15527FE}"/>
              </a:ext>
            </a:extLst>
          </p:cNvPr>
          <p:cNvSpPr/>
          <p:nvPr/>
        </p:nvSpPr>
        <p:spPr>
          <a:xfrm>
            <a:off x="1665027" y="5332484"/>
            <a:ext cx="2033516" cy="914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Dolor de oídos.</a:t>
            </a:r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00CCA8E2-6FD8-4D19-A71F-682823D35D85}"/>
              </a:ext>
            </a:extLst>
          </p:cNvPr>
          <p:cNvSpPr/>
          <p:nvPr/>
        </p:nvSpPr>
        <p:spPr>
          <a:xfrm>
            <a:off x="7673809" y="5332484"/>
            <a:ext cx="178785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Resfriada (o)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902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6F78FF2-247E-42C8-930F-D2AE4613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75" y="386591"/>
            <a:ext cx="5029200" cy="39909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50" name="Picture 2" descr="Niño enfermo con dolor de estómago | Vector Premium">
            <a:extLst>
              <a:ext uri="{FF2B5EF4-FFF2-40B4-BE49-F238E27FC236}">
                <a16:creationId xmlns:a16="http://schemas.microsoft.com/office/drawing/2014/main" xmlns="" id="{0988D649-8D54-475A-835C-5D4D2898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83" y="497316"/>
            <a:ext cx="3034748" cy="38802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1BC45FA0-6CB7-40D0-ADA4-B615F67027BD}"/>
              </a:ext>
            </a:extLst>
          </p:cNvPr>
          <p:cNvSpPr/>
          <p:nvPr/>
        </p:nvSpPr>
        <p:spPr>
          <a:xfrm>
            <a:off x="1497496" y="5300869"/>
            <a:ext cx="1391478" cy="62285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Con fiebre</a:t>
            </a:r>
            <a:endParaRPr lang="es-E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C414BE0D-C943-48E0-82E8-F04467AB675E}"/>
              </a:ext>
            </a:extLst>
          </p:cNvPr>
          <p:cNvSpPr/>
          <p:nvPr/>
        </p:nvSpPr>
        <p:spPr>
          <a:xfrm>
            <a:off x="7368209" y="5300869"/>
            <a:ext cx="157700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Dolor de estómago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410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DE34DA-344E-4D7D-AEE2-C8F4CBDF0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6" y="684436"/>
            <a:ext cx="3133303" cy="37843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F55E0F0-0228-47A4-B0EB-6393717C6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713" y="796582"/>
            <a:ext cx="3385691" cy="35600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36B4AAC1-6BD2-4336-9430-B18278591D2F}"/>
              </a:ext>
            </a:extLst>
          </p:cNvPr>
          <p:cNvSpPr/>
          <p:nvPr/>
        </p:nvSpPr>
        <p:spPr>
          <a:xfrm>
            <a:off x="2522569" y="5259164"/>
            <a:ext cx="159335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Con tos</a:t>
            </a:r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13FA6EEC-563E-49CF-AB72-EF37C75BCAED}"/>
              </a:ext>
            </a:extLst>
          </p:cNvPr>
          <p:cNvSpPr/>
          <p:nvPr/>
        </p:nvSpPr>
        <p:spPr>
          <a:xfrm>
            <a:off x="7724632" y="5259164"/>
            <a:ext cx="1787857" cy="91440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Con dolor de garganta.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42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514684A-6662-4BC8-B25B-B489847C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4" y="371114"/>
            <a:ext cx="5029200" cy="39909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04E716B-FB01-4076-A22E-30C71259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488313"/>
            <a:ext cx="5372100" cy="38737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5F95273-399F-496B-AC8C-037984A6D72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4640263"/>
            <a:ext cx="4783138" cy="1647825"/>
          </a:xfrm>
        </p:spPr>
        <p:txBody>
          <a:bodyPr>
            <a:normAutofit fontScale="85000" lnSpcReduction="20000"/>
          </a:bodyPr>
          <a:lstStyle/>
          <a:p>
            <a:r>
              <a:rPr lang="es-CL" dirty="0" err="1"/>
              <a:t>What’s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matter</a:t>
            </a:r>
            <a:r>
              <a:rPr lang="es-CL" dirty="0"/>
              <a:t>?</a:t>
            </a:r>
          </a:p>
          <a:p>
            <a:r>
              <a:rPr lang="es-CL" dirty="0"/>
              <a:t>I </a:t>
            </a:r>
            <a:r>
              <a:rPr lang="es-CL" dirty="0" err="1"/>
              <a:t>have</a:t>
            </a:r>
            <a:r>
              <a:rPr lang="es-CL" dirty="0"/>
              <a:t> a </a:t>
            </a:r>
            <a:r>
              <a:rPr lang="es-CL" dirty="0" err="1"/>
              <a:t>fever</a:t>
            </a:r>
            <a:r>
              <a:rPr lang="es-CL" dirty="0"/>
              <a:t>.</a:t>
            </a:r>
          </a:p>
          <a:p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should</a:t>
            </a:r>
            <a:r>
              <a:rPr lang="es-CL" dirty="0"/>
              <a:t> </a:t>
            </a:r>
            <a:r>
              <a:rPr lang="es-CL" dirty="0" err="1"/>
              <a:t>go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doctor.</a:t>
            </a:r>
          </a:p>
          <a:p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shoudn’t</a:t>
            </a:r>
            <a:r>
              <a:rPr lang="es-CL" dirty="0"/>
              <a:t> </a:t>
            </a:r>
            <a:r>
              <a:rPr lang="es-CL" dirty="0" err="1"/>
              <a:t>go</a:t>
            </a:r>
            <a:r>
              <a:rPr lang="es-CL" dirty="0"/>
              <a:t> </a:t>
            </a:r>
            <a:r>
              <a:rPr lang="es-CL" dirty="0" err="1"/>
              <a:t>out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play</a:t>
            </a:r>
            <a:r>
              <a:rPr lang="es-CL" dirty="0"/>
              <a:t>.</a:t>
            </a:r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A58CA528-FAA9-43D5-BB96-43CA0818E4D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4492625"/>
            <a:ext cx="5181600" cy="1538288"/>
          </a:xfrm>
        </p:spPr>
        <p:txBody>
          <a:bodyPr>
            <a:normAutofit fontScale="85000" lnSpcReduction="20000"/>
          </a:bodyPr>
          <a:lstStyle/>
          <a:p>
            <a:r>
              <a:rPr lang="es-CL" dirty="0" err="1"/>
              <a:t>What’s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matter</a:t>
            </a:r>
            <a:r>
              <a:rPr lang="es-CL" dirty="0"/>
              <a:t>?</a:t>
            </a:r>
          </a:p>
          <a:p>
            <a:r>
              <a:rPr lang="es-CL" dirty="0"/>
              <a:t>I </a:t>
            </a:r>
            <a:r>
              <a:rPr lang="es-CL" dirty="0" err="1"/>
              <a:t>have</a:t>
            </a:r>
            <a:r>
              <a:rPr lang="es-CL" dirty="0"/>
              <a:t> a </a:t>
            </a:r>
            <a:r>
              <a:rPr lang="es-CL" dirty="0" err="1"/>
              <a:t>toothache</a:t>
            </a:r>
            <a:r>
              <a:rPr lang="es-CL" dirty="0"/>
              <a:t>.</a:t>
            </a:r>
          </a:p>
          <a:p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should</a:t>
            </a:r>
            <a:r>
              <a:rPr lang="es-CL" dirty="0"/>
              <a:t> </a:t>
            </a:r>
            <a:r>
              <a:rPr lang="es-CL" dirty="0" err="1"/>
              <a:t>go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dentist</a:t>
            </a:r>
            <a:r>
              <a:rPr lang="es-CL" dirty="0"/>
              <a:t>.</a:t>
            </a:r>
          </a:p>
          <a:p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shouldn’t</a:t>
            </a:r>
            <a:r>
              <a:rPr lang="es-CL" dirty="0"/>
              <a:t> </a:t>
            </a:r>
            <a:r>
              <a:rPr lang="es-CL" dirty="0" err="1"/>
              <a:t>eat</a:t>
            </a:r>
            <a:r>
              <a:rPr lang="es-CL" dirty="0"/>
              <a:t> </a:t>
            </a:r>
            <a:r>
              <a:rPr lang="es-CL" dirty="0" err="1"/>
              <a:t>sweets</a:t>
            </a:r>
            <a:r>
              <a:rPr lang="es-CL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6453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83</Words>
  <Application>Microsoft Office PowerPoint</Application>
  <PresentationFormat>Personalizado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                HOW DO YOU FEEL                  ¿Cómo te sientes?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FEEL</dc:title>
  <dc:creator>maria soledad benavente massoc</dc:creator>
  <cp:lastModifiedBy>Notebook10</cp:lastModifiedBy>
  <cp:revision>8</cp:revision>
  <dcterms:created xsi:type="dcterms:W3CDTF">2020-04-01T01:46:52Z</dcterms:created>
  <dcterms:modified xsi:type="dcterms:W3CDTF">2020-05-16T01:46:05Z</dcterms:modified>
</cp:coreProperties>
</file>