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9" r:id="rId6"/>
    <p:sldId id="260" r:id="rId7"/>
    <p:sldId id="257" r:id="rId8"/>
    <p:sldId id="261" r:id="rId9"/>
    <p:sldId id="258" r:id="rId10"/>
    <p:sldId id="26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293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B6FD5C-55E3-44EB-8DF2-354F8DCBD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F8267FE-33B5-45DB-8984-6AB84018F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BA44C6-D0AF-4EC2-B2E6-50059B33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7476C60-B5F6-4183-B383-9B1BF002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330F1D-ED85-47F9-A2D3-DCCAC94C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59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A24BA6-B4A9-489E-822E-9263CD45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B25BED0-24AA-49F3-B8D8-214E25110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B15616-5BF5-41AD-90E5-C152BE95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87573CC-6706-42D4-9820-3CB93EB9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5B1876-6F80-4501-BABC-C19D7DF6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184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136D60D-9C46-4334-87AB-059D393B0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55635FA-788E-43B3-986C-C8073D032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330BA1-8ECB-401E-9E34-A5A2882C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F92025-4168-403F-BA14-88689148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A6C166-AD22-4A30-BBD3-6492FF0C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623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6C340A-9E45-41F3-BE23-BA66B645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649197C-D046-470D-A91C-7AF5AC902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E587AD-7D5A-45BD-9243-F8712CD5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CC07BA-82E7-40EC-BCBD-FA2D34A1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B41A569-33D5-4A10-B55B-E2C5BDC0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490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DF4AA9-1662-48DE-BF53-D289970E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4B406B5-0D35-4E92-AB9E-7DB010B0A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BC07A1-911A-4398-8B25-C08F4637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ACBF17B-D98E-48E5-B90B-8D53853D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53754A-3C3D-406B-BBB2-57BA6AA4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507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E74F7-39F8-48C5-BAB4-0EAD813F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C87AB1C-0EC1-4E55-B8E9-2E612CE92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2019044-C288-4DE5-A486-766A8E7E1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319FAAE-EAC0-4CDF-A3A4-FE8ECE03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91B1BDA-7E43-4F75-9DDE-5E2B2BFB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33F0051-651E-4E11-AD21-BF37983A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851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BE2F48-1B35-4B31-967A-CCDC607E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BA9EF9-4540-40A0-9B95-A47046281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175A81C-D7CD-46D8-93F6-39A8169BB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E47CD5D-62F0-4AC3-AF01-27149A609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8B7C41B-265C-4AF5-BE1C-7C13482CA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33B5B3A-6943-41D0-A334-FEEAE2D1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930FBD7-CC68-43D9-8562-F6AFD4E3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258E4BC-4680-42ED-A128-8C4D456F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528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45A643-AA84-49B6-B8B0-FAC824A1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3650EB7-A748-4522-89E8-CBB83F57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350FE0A-3A17-43BB-819E-A0600B2E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86DDE22-211C-46A8-97BC-453C699C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352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527AC92-6FE0-4C0C-A6EB-A535D2F2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98B4CF9-55BF-4224-A8BA-18A2BA28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13AE953-3075-4924-9CAB-C4453F08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86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AB8EA6-A7DB-421D-A3B3-23E437E6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4D04C5D-AE82-43A8-A01B-8D4C2EEEB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FFC8DF8-5B99-494A-B4F6-92F054393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240B230-16FE-4333-82FE-ACD8C8E5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44E203F-F0CD-4002-B02F-FF817E71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6C7112E-D7FB-4830-AB51-BA1CBF77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684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63E25A-15ED-4E25-ABF3-C2F9049F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4010414-4BF8-4DA1-95A1-E3EE24B3F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18D5230-A5F6-48C8-9E8A-486B3AE4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8B57883-D510-4F7F-88E3-1FA6C23C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087EE27-657A-4684-898B-FC5BD60A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A6D8B24-471F-404E-8461-8D0190F9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367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587FA08-6374-4BC6-A8CE-2329CE8F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6AB0AB5-4E1E-449C-BDFB-4D5D4142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62179C-DFEF-45EA-A7C3-2A4639103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3619-466E-4BB4-9AE4-873576FCF4A1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18699A5-E201-4B94-B07E-10B9C7B14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879657-EC71-4900-9545-FD8A80A39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81F0-9657-4CDB-9763-2096979AAA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08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C910D2-80E0-44A1-AC5C-28B834E2B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4504" y="313473"/>
            <a:ext cx="9144000" cy="2387600"/>
          </a:xfrm>
        </p:spPr>
        <p:txBody>
          <a:bodyPr/>
          <a:lstStyle/>
          <a:p>
            <a:r>
              <a:rPr lang="es-ES" dirty="0"/>
              <a:t>Civilización Maya.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684BC2A-2702-42C6-B2D9-BFC2E3931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464094"/>
            <a:ext cx="9144000" cy="1655762"/>
          </a:xfrm>
        </p:spPr>
        <p:txBody>
          <a:bodyPr>
            <a:normAutofit/>
          </a:bodyPr>
          <a:lstStyle/>
          <a:p>
            <a:r>
              <a:rPr lang="es-ES" dirty="0"/>
              <a:t>Docente: Luis E. Medina Jorquera.</a:t>
            </a:r>
          </a:p>
          <a:p>
            <a:r>
              <a:rPr lang="es-ES" dirty="0"/>
              <a:t>Curso:4º A- B –C.</a:t>
            </a:r>
          </a:p>
          <a:p>
            <a:r>
              <a:rPr lang="es-CL" dirty="0"/>
              <a:t>Año:2020.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6BADE39-0CA5-4B8D-87D8-E41D521AD2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5" y="545342"/>
            <a:ext cx="1653521" cy="1968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ococervantessoloalumnos">
            <a:extLst>
              <a:ext uri="{FF2B5EF4-FFF2-40B4-BE49-F238E27FC236}">
                <a16:creationId xmlns:a16="http://schemas.microsoft.com/office/drawing/2014/main" xmlns="" id="{193146A5-1312-4D17-8688-8600AA2E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52" y="3149332"/>
            <a:ext cx="2978898" cy="26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6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E791771-E797-491C-98B4-C8EBAB1E2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2" y="345794"/>
            <a:ext cx="11039061" cy="5817675"/>
          </a:xfrm>
        </p:spPr>
      </p:pic>
    </p:spTree>
    <p:extLst>
      <p:ext uri="{BB962C8B-B14F-4D97-AF65-F5344CB8AC3E}">
        <p14:creationId xmlns:p14="http://schemas.microsoft.com/office/powerpoint/2010/main" val="74833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xmlns="" id="{83C780FC-4BAD-4321-851D-13D5BDF08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287158"/>
            <a:ext cx="10986867" cy="6067398"/>
          </a:xfrm>
        </p:spPr>
      </p:pic>
    </p:spTree>
    <p:extLst>
      <p:ext uri="{BB962C8B-B14F-4D97-AF65-F5344CB8AC3E}">
        <p14:creationId xmlns:p14="http://schemas.microsoft.com/office/powerpoint/2010/main" val="307033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8FB975-8020-4DAD-A78F-DA767467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6110DA31-EDA5-4F21-95E1-B6C467FAD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168306"/>
            <a:ext cx="11251095" cy="6099972"/>
          </a:xfrm>
        </p:spPr>
      </p:pic>
    </p:spTree>
    <p:extLst>
      <p:ext uri="{BB962C8B-B14F-4D97-AF65-F5344CB8AC3E}">
        <p14:creationId xmlns:p14="http://schemas.microsoft.com/office/powerpoint/2010/main" val="217682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649296-5CAE-4BBE-BD6E-D357BF6D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Imagen que contiene verde&#10;&#10;Descripción generada automáticamente">
            <a:extLst>
              <a:ext uri="{FF2B5EF4-FFF2-40B4-BE49-F238E27FC236}">
                <a16:creationId xmlns:a16="http://schemas.microsoft.com/office/drawing/2014/main" xmlns="" id="{F9C47020-4596-47DD-82ED-FD0BA8867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233106"/>
            <a:ext cx="11465170" cy="6069219"/>
          </a:xfrm>
        </p:spPr>
      </p:pic>
    </p:spTree>
    <p:extLst>
      <p:ext uri="{BB962C8B-B14F-4D97-AF65-F5344CB8AC3E}">
        <p14:creationId xmlns:p14="http://schemas.microsoft.com/office/powerpoint/2010/main" val="223651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30692F-8797-4DB9-9B51-0EEB7E04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 descr="Imagen que contiene foto, cepillo, tabla, mujer&#10;&#10;Descripción generada automáticamente">
            <a:extLst>
              <a:ext uri="{FF2B5EF4-FFF2-40B4-BE49-F238E27FC236}">
                <a16:creationId xmlns:a16="http://schemas.microsoft.com/office/drawing/2014/main" xmlns="" id="{B86F50A3-A658-471D-89C8-601EE38DC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218514"/>
            <a:ext cx="11176782" cy="60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9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9CEF07-C5FB-4107-BA6B-F16A49DB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Imagen que contiene señal, teléfono&#10;&#10;Descripción generada automáticamente">
            <a:extLst>
              <a:ext uri="{FF2B5EF4-FFF2-40B4-BE49-F238E27FC236}">
                <a16:creationId xmlns:a16="http://schemas.microsoft.com/office/drawing/2014/main" xmlns="" id="{2679DD5A-86B5-433C-82A0-4AE782A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162243"/>
            <a:ext cx="11039061" cy="5877402"/>
          </a:xfrm>
        </p:spPr>
      </p:pic>
    </p:spTree>
    <p:extLst>
      <p:ext uri="{BB962C8B-B14F-4D97-AF65-F5344CB8AC3E}">
        <p14:creationId xmlns:p14="http://schemas.microsoft.com/office/powerpoint/2010/main" val="313056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8AE2F86F55E541B757657AB36EE7EE" ma:contentTypeVersion="2" ma:contentTypeDescription="Create a new document." ma:contentTypeScope="" ma:versionID="db085b2a3fa2b04baa46fe668beaffdb">
  <xsd:schema xmlns:xsd="http://www.w3.org/2001/XMLSchema" xmlns:xs="http://www.w3.org/2001/XMLSchema" xmlns:p="http://schemas.microsoft.com/office/2006/metadata/properties" xmlns:ns3="40a67e7f-b25a-49bb-87b3-1f20919c54da" targetNamespace="http://schemas.microsoft.com/office/2006/metadata/properties" ma:root="true" ma:fieldsID="ee1441c974ae680410d8b53a8f0c603b" ns3:_="">
    <xsd:import namespace="40a67e7f-b25a-49bb-87b3-1f20919c54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67e7f-b25a-49bb-87b3-1f20919c5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C2A8CA-295F-4F39-8C13-B2CA5C7E175D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0a67e7f-b25a-49bb-87b3-1f20919c54d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735377-D6AD-44F8-B845-946B7E7A3D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E56FA7-888C-406A-B8FE-4B7395ED4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67e7f-b25a-49bb-87b3-1f20919c5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</Words>
  <Application>Microsoft Office PowerPoint</Application>
  <PresentationFormat>Personalizado</PresentationFormat>
  <Paragraphs>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Civilización Maya.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ignacio caceres fernandez</dc:creator>
  <cp:lastModifiedBy>Notebook10</cp:lastModifiedBy>
  <cp:revision>4</cp:revision>
  <dcterms:created xsi:type="dcterms:W3CDTF">2020-06-08T21:36:44Z</dcterms:created>
  <dcterms:modified xsi:type="dcterms:W3CDTF">2020-06-11T01:59:45Z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0x0101005C8AE2F86F55E541B757657AB36EE7EE</vt:lpwstr>
  </property>
</Properties>
</file>