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E79-0453-42A2-A9D9-F4D64D5B6A25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735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E79-0453-42A2-A9D9-F4D64D5B6A25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005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E79-0453-42A2-A9D9-F4D64D5B6A25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518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E79-0453-42A2-A9D9-F4D64D5B6A25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6156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E79-0453-42A2-A9D9-F4D64D5B6A25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507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E79-0453-42A2-A9D9-F4D64D5B6A25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073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E79-0453-42A2-A9D9-F4D64D5B6A25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802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E79-0453-42A2-A9D9-F4D64D5B6A25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639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E79-0453-42A2-A9D9-F4D64D5B6A25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316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E79-0453-42A2-A9D9-F4D64D5B6A25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754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E79-0453-42A2-A9D9-F4D64D5B6A25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224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E79-0453-42A2-A9D9-F4D64D5B6A25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402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E79-0453-42A2-A9D9-F4D64D5B6A25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00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E79-0453-42A2-A9D9-F4D64D5B6A25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37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E79-0453-42A2-A9D9-F4D64D5B6A25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417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E79-0453-42A2-A9D9-F4D64D5B6A25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344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BE79-0453-42A2-A9D9-F4D64D5B6A25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806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910D2-80E0-44A1-AC5C-28B834E2B8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2800" dirty="0"/>
              <a:t>Continente Americano.</a:t>
            </a:r>
            <a:br>
              <a:rPr lang="es-ES" sz="2800" dirty="0"/>
            </a:br>
            <a:r>
              <a:rPr lang="es-ES" sz="2800" dirty="0"/>
              <a:t>Elementos naturales del paisaje.</a:t>
            </a:r>
            <a:br>
              <a:rPr lang="es-ES" sz="2800" dirty="0"/>
            </a:br>
            <a:r>
              <a:rPr lang="es-ES" sz="2800" dirty="0"/>
              <a:t>Elementos humanos del paisaje</a:t>
            </a:r>
            <a:r>
              <a:rPr lang="es-ES" dirty="0"/>
              <a:t>.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84BC2A-2702-42C6-B2D9-BFC2E3931F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Docente: Luis E. Medina Jorquera.</a:t>
            </a:r>
          </a:p>
          <a:p>
            <a:r>
              <a:rPr lang="es-ES" dirty="0"/>
              <a:t>Curso:4º A- B –C.</a:t>
            </a:r>
          </a:p>
          <a:p>
            <a:r>
              <a:rPr lang="es-CL" dirty="0"/>
              <a:t>Año:2020.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BADE39-0CA5-4B8D-87D8-E41D521AD2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5" y="323558"/>
            <a:ext cx="2278892" cy="219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 ">
            <a:extLst>
              <a:ext uri="{FF2B5EF4-FFF2-40B4-BE49-F238E27FC236}">
                <a16:creationId xmlns:a16="http://schemas.microsoft.com/office/drawing/2014/main" id="{A726362F-C6AE-4F23-BD8D-3A1F325DC8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71" y="3355145"/>
            <a:ext cx="2278892" cy="2190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36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F3615DF-8354-4C4E-9C61-68CF527A7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0" y="1012875"/>
            <a:ext cx="11924960" cy="34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7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0E79821-7DD6-4922-9FBA-60741FCFB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6" r="2477"/>
          <a:stretch/>
        </p:blipFill>
        <p:spPr>
          <a:xfrm>
            <a:off x="1083212" y="317362"/>
            <a:ext cx="9340948" cy="66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1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D7105-5571-4E4E-8076-B4A50545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19" y="581465"/>
            <a:ext cx="8596668" cy="1320800"/>
          </a:xfrm>
        </p:spPr>
        <p:txBody>
          <a:bodyPr/>
          <a:lstStyle/>
          <a:p>
            <a:r>
              <a:rPr lang="es-ES" dirty="0"/>
              <a:t> elementos naturales del paisaje.</a:t>
            </a:r>
            <a:endParaRPr lang="es-C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53F3CD-E76C-4A32-BB6B-57ABCB5E90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57" y="1619247"/>
            <a:ext cx="7184180" cy="48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8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8531F-0DCE-426A-B1FC-CFA76B06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Maestra de Primaria: Paisajes naturales y paisajes humanizados ...">
            <a:extLst>
              <a:ext uri="{FF2B5EF4-FFF2-40B4-BE49-F238E27FC236}">
                <a16:creationId xmlns:a16="http://schemas.microsoft.com/office/drawing/2014/main" id="{9BEC4BE7-6BA0-4CDC-9733-E647E2F8F1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1"/>
          <a:stretch/>
        </p:blipFill>
        <p:spPr bwMode="auto">
          <a:xfrm>
            <a:off x="1279412" y="1308295"/>
            <a:ext cx="10354570" cy="473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5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3DDCDBA-9A26-4485-B2A3-A2AC6C18C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54" b="1815"/>
          <a:stretch/>
        </p:blipFill>
        <p:spPr>
          <a:xfrm>
            <a:off x="239151" y="351692"/>
            <a:ext cx="11732455" cy="61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812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8AE2F86F55E541B757657AB36EE7EE" ma:contentTypeVersion="2" ma:contentTypeDescription="Create a new document." ma:contentTypeScope="" ma:versionID="db085b2a3fa2b04baa46fe668beaffdb">
  <xsd:schema xmlns:xsd="http://www.w3.org/2001/XMLSchema" xmlns:xs="http://www.w3.org/2001/XMLSchema" xmlns:p="http://schemas.microsoft.com/office/2006/metadata/properties" xmlns:ns3="40a67e7f-b25a-49bb-87b3-1f20919c54da" targetNamespace="http://schemas.microsoft.com/office/2006/metadata/properties" ma:root="true" ma:fieldsID="ee1441c974ae680410d8b53a8f0c603b" ns3:_="">
    <xsd:import namespace="40a67e7f-b25a-49bb-87b3-1f20919c54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67e7f-b25a-49bb-87b3-1f20919c5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3C5E78-D331-474B-84BC-D0EC7E05AB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a67e7f-b25a-49bb-87b3-1f20919c5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C0C324-67D7-4174-BC8A-4E2220A7F9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47C362-8401-46EE-9A9C-950FD54BA34F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40a67e7f-b25a-49bb-87b3-1f20919c54d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29</Words>
  <Application>Microsoft Office PowerPoint</Application>
  <PresentationFormat>Panorámica</PresentationFormat>
  <Paragraphs>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Faceta</vt:lpstr>
      <vt:lpstr>Continente Americano. Elementos naturales del paisaje. Elementos humanos del paisaje.</vt:lpstr>
      <vt:lpstr>Presentación de PowerPoint</vt:lpstr>
      <vt:lpstr>Presentación de PowerPoint</vt:lpstr>
      <vt:lpstr> elementos naturales del paisaje.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ignacio caceres fernandez</dc:creator>
  <cp:lastModifiedBy>nicolas ignacio caceres fernandez</cp:lastModifiedBy>
  <cp:revision>7</cp:revision>
  <dcterms:created xsi:type="dcterms:W3CDTF">2020-03-28T04:47:16Z</dcterms:created>
  <dcterms:modified xsi:type="dcterms:W3CDTF">2020-03-28T05:05:50Z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0x0101005C8AE2F86F55E541B757657AB36EE7EE</vt:lpwstr>
  </property>
</Properties>
</file>