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9"/>
  </p:notesMasterIdLst>
  <p:sldIdLst>
    <p:sldId id="256" r:id="rId2"/>
    <p:sldId id="279" r:id="rId3"/>
    <p:sldId id="286" r:id="rId4"/>
    <p:sldId id="292" r:id="rId5"/>
    <p:sldId id="287" r:id="rId6"/>
    <p:sldId id="288" r:id="rId7"/>
    <p:sldId id="267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78" autoAdjust="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B40D6-6323-4AC8-BA19-9F4BA7CA03E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E856-83B7-429D-B1A5-FCD9A7C92C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5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1200" y="1621588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n°20 en </a:t>
            </a:r>
            <a:r>
              <a:rPr lang="es-CL" dirty="0" smtClean="0"/>
              <a:t>4° </a:t>
            </a:r>
            <a:r>
              <a:rPr lang="es-CL" dirty="0" smtClean="0"/>
              <a:t>Básicos. </a:t>
            </a:r>
            <a:br>
              <a:rPr lang="es-CL" dirty="0" smtClean="0"/>
            </a:br>
            <a:r>
              <a:rPr lang="es-CL" dirty="0" smtClean="0"/>
              <a:t>“Retroalimentación a:</a:t>
            </a:r>
            <a:br>
              <a:rPr lang="es-CL" dirty="0" smtClean="0"/>
            </a:br>
            <a:r>
              <a:rPr lang="es-CL" dirty="0" smtClean="0"/>
              <a:t>Actividad Física con intensidad. </a:t>
            </a:r>
            <a:br>
              <a:rPr lang="es-CL" dirty="0" smtClean="0"/>
            </a:br>
            <a:r>
              <a:rPr lang="es-CL" dirty="0" smtClean="0"/>
              <a:t>Juegos Motrices.</a:t>
            </a:r>
            <a:br>
              <a:rPr lang="es-CL" dirty="0" smtClean="0"/>
            </a:br>
            <a:r>
              <a:rPr lang="es-CL" dirty="0" smtClean="0"/>
              <a:t>Alimentación, posturas e Higiene.”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840360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La mejor actividad física para niños y adolescentes | La V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774" y="4725540"/>
            <a:ext cx="4413027" cy="21324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divertirte. Trabajaremos una breve retroalimentación a cada concepto trabajado, ya sea en la actividad física con intensidad moderada a vigorosa, juegos motrices básicos, y por último la alimentación saludable, postura saludable y los hábitos de higiene. </a:t>
            </a:r>
          </a:p>
          <a:p>
            <a:pPr algn="just"/>
            <a:endParaRPr lang="es-CL" sz="2400" dirty="0" smtClean="0"/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es-CL" dirty="0" smtClean="0"/>
              <a:t>Calentamiento Físico mediante un circuito</a:t>
            </a:r>
            <a:r>
              <a:rPr lang="es-CL" dirty="0" smtClean="0"/>
              <a:t>.</a:t>
            </a:r>
          </a:p>
          <a:p>
            <a:r>
              <a:rPr lang="es-CL" dirty="0" smtClean="0"/>
              <a:t>(2 A 3 </a:t>
            </a:r>
            <a:r>
              <a:rPr lang="es-CL" dirty="0" smtClean="0"/>
              <a:t>Rondas)(Intensidad: 1-2-3-4 o 5)   </a:t>
            </a:r>
            <a:endParaRPr lang="es-CL" dirty="0"/>
          </a:p>
        </p:txBody>
      </p:sp>
      <p:pic>
        <p:nvPicPr>
          <p:cNvPr id="1032" name="Picture 8" descr="COSALE | La importancia de una buena hidrat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4373" y="5770567"/>
            <a:ext cx="1974345" cy="97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5 ejercicios increíbles para tener un vientre de envidia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1" name="AutoShape 6" descr="Ejercicios de gimnasia para adelgazar en casa - La Opinión de Murc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6" name="AutoShape 12" descr="Ejercicio Del Escalador De Montaña Para El ABS Entrenamiento En Gimnasio  Ilustración del Vector - Ilustración de escalador, para: 143611135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8" name="AutoShape 16" descr="Should you be doing Burpees? | Rachel Law Fitnes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1829" y="6742812"/>
            <a:ext cx="176172" cy="12215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0682" y="1983560"/>
            <a:ext cx="2954777" cy="1455676"/>
          </a:xfrm>
          <a:prstGeom prst="rect">
            <a:avLst/>
          </a:prstGeom>
        </p:spPr>
      </p:pic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24239"/>
              </p:ext>
            </p:extLst>
          </p:nvPr>
        </p:nvGraphicFramePr>
        <p:xfrm>
          <a:off x="174422" y="1583671"/>
          <a:ext cx="8039980" cy="3984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8770"/>
                <a:gridCol w="3801210"/>
              </a:tblGrid>
              <a:tr h="2150088">
                <a:tc>
                  <a:txBody>
                    <a:bodyPr/>
                    <a:lstStyle/>
                    <a:p>
                      <a:r>
                        <a:rPr lang="es-CL" dirty="0" smtClean="0"/>
                        <a:t>1. MOVILIDAD ARTICULAR</a:t>
                      </a:r>
                      <a:r>
                        <a:rPr lang="es-CL" dirty="0" smtClean="0"/>
                        <a:t>, ESTIRAMIENTOS</a:t>
                      </a:r>
                      <a:r>
                        <a:rPr lang="es-CL" baseline="0" dirty="0" smtClean="0"/>
                        <a:t> MUSCULARES.  </a:t>
                      </a:r>
                      <a:endParaRPr lang="es-CL" baseline="0" dirty="0" smtClean="0"/>
                    </a:p>
                    <a:p>
                      <a:r>
                        <a:rPr lang="es-CL" baseline="0" dirty="0" smtClean="0"/>
                        <a:t>30 SEG. </a:t>
                      </a:r>
                      <a:r>
                        <a:rPr lang="es-CL" baseline="0" dirty="0" smtClean="0"/>
                        <a:t>DE </a:t>
                      </a:r>
                      <a:r>
                        <a:rPr lang="es-CL" baseline="0" dirty="0" smtClean="0"/>
                        <a:t>TRABAJO C/U. </a:t>
                      </a:r>
                      <a:endParaRPr lang="es-CL" dirty="0" smtClean="0"/>
                    </a:p>
                    <a:p>
                      <a:pPr marL="342900" indent="-342900">
                        <a:buAutoNum type="arabicPeriod"/>
                      </a:pPr>
                      <a:endParaRPr lang="es-CL" baseline="0" dirty="0" smtClean="0"/>
                    </a:p>
                    <a:p>
                      <a:pPr marL="0" indent="0">
                        <a:buNone/>
                      </a:pPr>
                      <a:endParaRPr lang="es-CL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3. MEZCLA</a:t>
                      </a:r>
                      <a:r>
                        <a:rPr lang="es-CL" baseline="0" dirty="0" smtClean="0"/>
                        <a:t> EL EJERCICIO, 1 Y 2.</a:t>
                      </a:r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40 SEGUNDOS DE TRABAJO. </a:t>
                      </a:r>
                      <a:endParaRPr lang="es-C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83452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CL" sz="1800" dirty="0" smtClean="0"/>
                        <a:t>2. </a:t>
                      </a:r>
                      <a:r>
                        <a:rPr lang="es-CL" sz="1800" dirty="0" smtClean="0"/>
                        <a:t>PUENTE,</a:t>
                      </a:r>
                      <a:r>
                        <a:rPr lang="es-CL" sz="1800" baseline="0" dirty="0" smtClean="0"/>
                        <a:t> SOBRE LA SILLA. </a:t>
                      </a:r>
                    </a:p>
                    <a:p>
                      <a:pPr marL="0" indent="0">
                        <a:buNone/>
                      </a:pPr>
                      <a:r>
                        <a:rPr lang="es-CL" sz="1800" baseline="0" dirty="0" smtClean="0"/>
                        <a:t>20 SEG. DE TRABAJO.</a:t>
                      </a:r>
                    </a:p>
                    <a:p>
                      <a:pPr marL="0" indent="0">
                        <a:buNone/>
                      </a:pPr>
                      <a:endParaRPr lang="es-CL" sz="1800" baseline="0" dirty="0" smtClean="0"/>
                    </a:p>
                    <a:p>
                      <a:pPr marL="0" indent="0">
                        <a:buNone/>
                      </a:pPr>
                      <a:r>
                        <a:rPr lang="es-CL" sz="1800" baseline="0" dirty="0" smtClean="0"/>
                        <a:t>POSTURA </a:t>
                      </a:r>
                    </a:p>
                    <a:p>
                      <a:pPr marL="0" indent="0">
                        <a:buNone/>
                      </a:pPr>
                      <a:r>
                        <a:rPr lang="es-CL" sz="1800" baseline="0" dirty="0" smtClean="0"/>
                        <a:t>CORRECTA</a:t>
                      </a:r>
                      <a:endParaRPr lang="es-CL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s-CL" b="0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ISOMÉTRICO DE CUADRICEPS. </a:t>
                      </a:r>
                      <a:endParaRPr lang="es-CL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20 SEGUNDOS DE TRABAJO. </a:t>
                      </a:r>
                      <a:endParaRPr lang="es-CL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258586"/>
              </p:ext>
            </p:extLst>
          </p:nvPr>
        </p:nvGraphicFramePr>
        <p:xfrm>
          <a:off x="173880" y="5687266"/>
          <a:ext cx="8019325" cy="1055546"/>
        </p:xfrm>
        <a:graphic>
          <a:graphicData uri="http://schemas.openxmlformats.org/drawingml/2006/table">
            <a:tbl>
              <a:tblPr/>
              <a:tblGrid>
                <a:gridCol w="8019325"/>
              </a:tblGrid>
              <a:tr h="1055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5. HIDRATACIÓN </a:t>
                      </a:r>
                      <a:r>
                        <a:rPr lang="es-CL" baseline="0" dirty="0" smtClean="0"/>
                        <a:t>.</a:t>
                      </a:r>
                      <a:endParaRPr lang="es-CL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CL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1" name="CuadroTexto 20"/>
          <p:cNvSpPr txBox="1"/>
          <p:nvPr/>
        </p:nvSpPr>
        <p:spPr>
          <a:xfrm>
            <a:off x="8193206" y="948153"/>
            <a:ext cx="399879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1600" b="1" dirty="0" smtClean="0"/>
          </a:p>
          <a:p>
            <a:pPr algn="just"/>
            <a:r>
              <a:rPr lang="es-CL" sz="1600" b="1" dirty="0" smtClean="0"/>
              <a:t>      DESCRIPCIÓN DE EJERCICIOS: </a:t>
            </a:r>
          </a:p>
          <a:p>
            <a:pPr algn="just"/>
            <a:r>
              <a:rPr lang="es-CL" sz="1600" b="1" dirty="0" smtClean="0"/>
              <a:t>1. </a:t>
            </a:r>
            <a:r>
              <a:rPr lang="es-CL" sz="1600" dirty="0" smtClean="0"/>
              <a:t>Siéntate en una silla, extiende tus brazos y suavemente comienza a tocar tu pie, hazlo con las manos, en lateralidad cruzada (mano derecha a pie izquierdo…)</a:t>
            </a:r>
            <a:endParaRPr lang="es-CL" sz="1600" dirty="0" smtClean="0"/>
          </a:p>
          <a:p>
            <a:pPr algn="just"/>
            <a:r>
              <a:rPr lang="es-CL" sz="1600" b="1" dirty="0" smtClean="0"/>
              <a:t>2. </a:t>
            </a:r>
            <a:r>
              <a:rPr lang="es-CL" sz="1600" dirty="0" smtClean="0"/>
              <a:t>Ubica una silla, y ubícate boca abajo con los pies apuntando la silla. Ahora apoya tus manos y levanta el pecho, con cuidado levanta la pierna derecha y ubícala sobre la silla, luego la pierna izquierda y mantén esa postura RECTA durante el tiempo de trabajo.</a:t>
            </a:r>
            <a:endParaRPr lang="es-CL" sz="1600" dirty="0" smtClean="0"/>
          </a:p>
          <a:p>
            <a:pPr algn="just"/>
            <a:r>
              <a:rPr lang="es-CL" sz="1600" b="1" dirty="0" smtClean="0"/>
              <a:t>3. </a:t>
            </a:r>
            <a:r>
              <a:rPr lang="es-CL" sz="1600" dirty="0" smtClean="0"/>
              <a:t>Combina los dos ejercicios en </a:t>
            </a:r>
            <a:r>
              <a:rPr lang="es-CL" sz="1600" dirty="0" smtClean="0"/>
              <a:t>40</a:t>
            </a:r>
            <a:r>
              <a:rPr lang="es-CL" sz="1600" dirty="0" smtClean="0"/>
              <a:t> </a:t>
            </a:r>
            <a:r>
              <a:rPr lang="es-CL" sz="1600" dirty="0" smtClean="0"/>
              <a:t>segundos. El ejercicio de pasar por abajo y luego saltar el tubo a pies </a:t>
            </a:r>
            <a:r>
              <a:rPr lang="es-CL" sz="1600" dirty="0" smtClean="0"/>
              <a:t>juntos o separados, </a:t>
            </a:r>
            <a:r>
              <a:rPr lang="es-CL" sz="1600" dirty="0" smtClean="0"/>
              <a:t>por arriba</a:t>
            </a:r>
            <a:r>
              <a:rPr lang="es-CL" sz="1600" dirty="0" smtClean="0"/>
              <a:t>.</a:t>
            </a:r>
            <a:endParaRPr lang="es-CL" sz="1600" b="1" dirty="0" smtClean="0"/>
          </a:p>
          <a:p>
            <a:pPr algn="just"/>
            <a:r>
              <a:rPr lang="es-CL" sz="1600" b="1" dirty="0" smtClean="0"/>
              <a:t>4. </a:t>
            </a:r>
            <a:r>
              <a:rPr lang="es-CL" sz="1600" dirty="0" smtClean="0"/>
              <a:t>Apoya tu espalda en el muro, ahora baja despacio acomodando ambos pies, hacia adelante o hacia atrás, debido a que cuando tus glúteos lleguen a la altura de la rodilla, debes frenar y ocuparte de que los tobillos, rodilla y cadera, formen un ángulo de 90°, mantén esa postur</a:t>
            </a:r>
            <a:r>
              <a:rPr lang="es-CL" sz="1600" dirty="0" smtClean="0"/>
              <a:t>a correcta el tiempo estimado.</a:t>
            </a:r>
            <a:endParaRPr lang="es-CL" sz="1600" dirty="0" smtClean="0"/>
          </a:p>
          <a:p>
            <a:pPr algn="just"/>
            <a:r>
              <a:rPr lang="es-CL" sz="1600" b="1" dirty="0" smtClean="0"/>
              <a:t>5. </a:t>
            </a:r>
            <a:r>
              <a:rPr lang="es-CL" sz="1600" dirty="0" smtClean="0"/>
              <a:t>Hidratación o higiene. </a:t>
            </a:r>
          </a:p>
          <a:p>
            <a:endParaRPr lang="es-CL" dirty="0"/>
          </a:p>
          <a:p>
            <a:endParaRPr lang="es-CL" dirty="0" smtClean="0"/>
          </a:p>
        </p:txBody>
      </p:sp>
      <p:pic>
        <p:nvPicPr>
          <p:cNvPr id="3" name="Picture 2" descr="6 ejercicios con una silla para tener el abdomen plano y fuerte en una  semana | Biogu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85" y="2945729"/>
            <a:ext cx="652188" cy="673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EJERCICIOS de ESTIRAMIENTOS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30" name="Picture 6" descr="EJERCICIOS de ESTIRAMIENTO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462" y="2647712"/>
            <a:ext cx="1174432" cy="9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EJERCICIOS de ESTIRAMIENTO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173987" y="2655638"/>
            <a:ext cx="1174432" cy="971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6 ejercicios con una silla para tener el abdomen plano y fuerte en una  semana | Biogui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1837" y="2647712"/>
            <a:ext cx="1094625" cy="100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Abdominales, ¡escúlpelos con una silla!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214" y="3978284"/>
            <a:ext cx="1189594" cy="1253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inco ejercicios isométricos para trabajar las piernas en casa – Gilcross®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070" y="4286032"/>
            <a:ext cx="1279656" cy="1161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lecha derecha 11"/>
          <p:cNvSpPr/>
          <p:nvPr/>
        </p:nvSpPr>
        <p:spPr>
          <a:xfrm>
            <a:off x="1509149" y="4554277"/>
            <a:ext cx="1134529" cy="62661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71159" y="4292298"/>
            <a:ext cx="1118890" cy="116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0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6769839" y="957160"/>
            <a:ext cx="4292807" cy="5325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sz="2400" b="1" dirty="0" smtClean="0"/>
              <a:t>3. </a:t>
            </a:r>
            <a:r>
              <a:rPr lang="es-CL" sz="2400" b="1" dirty="0" smtClean="0"/>
              <a:t>Con la ayuda de dos sillas y un tubo de escoba sostenido. </a:t>
            </a:r>
            <a:r>
              <a:rPr lang="es-CL" sz="2400" u="sng" dirty="0" smtClean="0"/>
              <a:t>Descripción:</a:t>
            </a:r>
            <a:r>
              <a:rPr lang="es-CL" sz="2400" dirty="0" smtClean="0"/>
              <a:t> invita a participar a un familiar y jueguen a los toques de pelota, globo  con toque de manos, o una pelota de papel arrugada y cuadernos como paletas, crean partido amistoso con puntos.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5513" y="3944203"/>
            <a:ext cx="4741458" cy="2913797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2" y="3025422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Llamada ovalada 6"/>
          <p:cNvSpPr/>
          <p:nvPr/>
        </p:nvSpPr>
        <p:spPr>
          <a:xfrm>
            <a:off x="474421" y="957160"/>
            <a:ext cx="3957851" cy="1341804"/>
          </a:xfrm>
          <a:prstGeom prst="wedgeEllipseCallout">
            <a:avLst>
              <a:gd name="adj1" fmla="val -15419"/>
              <a:gd name="adj2" fmla="val 10928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r>
              <a:rPr lang="es-CL" dirty="0" smtClean="0"/>
              <a:t>Realiza el último juego, de habilidades motrices manipulativas,</a:t>
            </a:r>
          </a:p>
          <a:p>
            <a:pPr algn="ctr"/>
            <a:r>
              <a:rPr lang="es-CL" dirty="0" smtClean="0"/>
              <a:t>diviértete!!!</a:t>
            </a:r>
          </a:p>
          <a:p>
            <a:pPr algn="ctr"/>
            <a:endParaRPr lang="es-CL" dirty="0" smtClean="0"/>
          </a:p>
        </p:txBody>
      </p:sp>
      <p:sp>
        <p:nvSpPr>
          <p:cNvPr id="8" name="Llamada ovalada 7"/>
          <p:cNvSpPr/>
          <p:nvPr/>
        </p:nvSpPr>
        <p:spPr>
          <a:xfrm>
            <a:off x="2736919" y="2405097"/>
            <a:ext cx="3390705" cy="1240649"/>
          </a:xfrm>
          <a:prstGeom prst="wedgeEllipseCallout">
            <a:avLst>
              <a:gd name="adj1" fmla="val -75171"/>
              <a:gd name="adj2" fmla="val 1959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n w="0"/>
                <a:solidFill>
                  <a:schemeClr val="tx1"/>
                </a:solidFill>
              </a:rPr>
              <a:t>A continuación te dejo un LINK de apoyo para reforzar las Habilidades motrices básicas. </a:t>
            </a:r>
            <a:endParaRPr lang="es-CL" dirty="0">
              <a:ln w="0"/>
              <a:solidFill>
                <a:schemeClr val="tx1"/>
              </a:solidFill>
            </a:endParaRPr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2268643" y="14068"/>
            <a:ext cx="7174059" cy="998437"/>
          </a:xfrm>
        </p:spPr>
        <p:txBody>
          <a:bodyPr/>
          <a:lstStyle/>
          <a:p>
            <a:r>
              <a:rPr lang="es-CL" dirty="0"/>
              <a:t>2</a:t>
            </a:r>
            <a:r>
              <a:rPr lang="es-CL" dirty="0" smtClean="0"/>
              <a:t>. Juegos de mayor dificultad.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412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stiramientos musculares para después de nuestra sesión de ejercicio.  También la podemos utili… | Ejercicios de elongacion, Ejercicios de  elasticidad, Estiramien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873457"/>
            <a:ext cx="7765576" cy="588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093122" y="2329428"/>
            <a:ext cx="38896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Selecciona 3 Ejercicios de estiramientos que no hallamos realizado anteriormente: </a:t>
            </a:r>
            <a:endParaRPr lang="es-CL" b="1" dirty="0"/>
          </a:p>
          <a:p>
            <a:pPr algn="ctr"/>
            <a:r>
              <a:rPr lang="es-CL" dirty="0" smtClean="0"/>
              <a:t>Luego realiza cada postura respirando </a:t>
            </a:r>
          </a:p>
          <a:p>
            <a:pPr algn="ctr"/>
            <a:r>
              <a:rPr lang="es-CL" dirty="0"/>
              <a:t>s</a:t>
            </a:r>
            <a:r>
              <a:rPr lang="es-CL" dirty="0" smtClean="0"/>
              <a:t>uave por nariz y durante 10 a 20 segundos. </a:t>
            </a:r>
          </a:p>
          <a:p>
            <a:pPr algn="ctr"/>
            <a:r>
              <a:rPr lang="es-CL" dirty="0" smtClean="0"/>
              <a:t>Recuerda que si seleccionas ejercicio 5,8,3 Y 10. Debes realizarlo de un lado y luego del otro. </a:t>
            </a:r>
            <a:endParaRPr lang="es-CL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3</a:t>
            </a:r>
            <a:r>
              <a:rPr lang="es-CL" dirty="0" smtClean="0"/>
              <a:t>. Estiramientos musculares.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9097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666" y="18255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TICKET DE SALIDA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54"/>
            <a:ext cx="12189856" cy="683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55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3279</TotalTime>
  <Words>519</Words>
  <Application>Microsoft Office PowerPoint</Application>
  <PresentationFormat>Panorámica</PresentationFormat>
  <Paragraphs>47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Material de Apoyo para guía n°20 en 4° Básicos.  “Retroalimentación a: Actividad Física con intensidad.  Juegos Motrices. Alimentación, posturas e Higiene.”</vt:lpstr>
      <vt:lpstr>Presentación de PowerPoint</vt:lpstr>
      <vt:lpstr>Presentación de PowerPoint</vt:lpstr>
      <vt:lpstr>2. Juegos de mayor dificultad. </vt:lpstr>
      <vt:lpstr>3. Estiramientos musculares.</vt:lpstr>
      <vt:lpstr>TICKET DE SALIDA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372</cp:revision>
  <dcterms:created xsi:type="dcterms:W3CDTF">2020-03-21T01:23:08Z</dcterms:created>
  <dcterms:modified xsi:type="dcterms:W3CDTF">2020-11-04T21:39:34Z</dcterms:modified>
</cp:coreProperties>
</file>