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8"/>
  </p:notesMasterIdLst>
  <p:sldIdLst>
    <p:sldId id="256" r:id="rId2"/>
    <p:sldId id="279" r:id="rId3"/>
    <p:sldId id="286" r:id="rId4"/>
    <p:sldId id="281" r:id="rId5"/>
    <p:sldId id="287" r:id="rId6"/>
    <p:sldId id="267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B40D6-6323-4AC8-BA19-9F4BA7CA03E5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FE856-83B7-429D-B1A5-FCD9A7C92C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1650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25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352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72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04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64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695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827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114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832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356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97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47AD0-E6CC-40CF-B22B-E02A12BBAFFF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93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21080" y="636129"/>
            <a:ext cx="9966960" cy="3103952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Material de Apoyo para guía n°17 en 4° Básicos. </a:t>
            </a:r>
            <a:br>
              <a:rPr lang="es-CL" dirty="0" smtClean="0"/>
            </a:br>
            <a:r>
              <a:rPr lang="es-CL" dirty="0" smtClean="0"/>
              <a:t>“Circuito de actividad física y juegos motrices de Manipulación”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21080" y="3617252"/>
            <a:ext cx="5449968" cy="2346158"/>
          </a:xfrm>
        </p:spPr>
        <p:txBody>
          <a:bodyPr>
            <a:normAutofit/>
          </a:bodyPr>
          <a:lstStyle/>
          <a:p>
            <a:pPr algn="just"/>
            <a:endParaRPr lang="es-MX" sz="3200" dirty="0" smtClean="0"/>
          </a:p>
          <a:p>
            <a:pPr algn="just"/>
            <a:endParaRPr lang="es-MX" sz="3200" dirty="0"/>
          </a:p>
          <a:p>
            <a:pPr algn="just"/>
            <a:r>
              <a:rPr lang="es-MX" sz="3200" dirty="0" smtClean="0"/>
              <a:t>Profesor: Diego Chávez.</a:t>
            </a:r>
          </a:p>
          <a:p>
            <a:pPr algn="just"/>
            <a:r>
              <a:rPr lang="es-MX" sz="3200" dirty="0" smtClean="0"/>
              <a:t>Asignatura: Ed. Física y Salud.</a:t>
            </a:r>
          </a:p>
        </p:txBody>
      </p:sp>
      <p:pic>
        <p:nvPicPr>
          <p:cNvPr id="5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160" y="160610"/>
            <a:ext cx="1125622" cy="146097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050" name="Picture 2" descr="La mejor actividad física para niños y adolescentes | La Vo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774" y="4373966"/>
            <a:ext cx="4413027" cy="248403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29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28414" y="545910"/>
            <a:ext cx="10515600" cy="31935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L" sz="2400" dirty="0" smtClean="0"/>
              <a:t>Estimado estudiante, espero que puedas entender cada desafío en este material, y logres divertirte. Trabajaremos la actividad física mediante ejercicios de </a:t>
            </a:r>
            <a:r>
              <a:rPr lang="es-CL" sz="2400" b="1" dirty="0" smtClean="0"/>
              <a:t>intensidad moderadas a vigorosas</a:t>
            </a:r>
            <a:r>
              <a:rPr lang="es-CL" sz="2400" dirty="0"/>
              <a:t> </a:t>
            </a:r>
            <a:r>
              <a:rPr lang="es-CL" sz="2400" dirty="0" smtClean="0"/>
              <a:t>que integre grupos musculares, y el juego en las habilidades motrices básicas de manipulación.</a:t>
            </a:r>
          </a:p>
          <a:p>
            <a:pPr algn="just"/>
            <a:endParaRPr lang="es-CL" sz="2400" dirty="0" smtClean="0"/>
          </a:p>
          <a:p>
            <a:pPr algn="just"/>
            <a:r>
              <a:rPr lang="es-CL" sz="2400" i="1" dirty="0" smtClean="0"/>
              <a:t>Importante: Considera un espacio seguro para realizar la actividad. Es importante la presencia de un adulto para evitar accidentes. </a:t>
            </a:r>
          </a:p>
        </p:txBody>
      </p:sp>
      <p:pic>
        <p:nvPicPr>
          <p:cNvPr id="1028" name="Picture 4" descr="Conjunto de niños felices - Descargar Vectores Gratis, Illustrator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098" y="3913025"/>
            <a:ext cx="6058232" cy="294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94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AutoNum type="arabicPeriod"/>
            </a:pPr>
            <a:r>
              <a:rPr lang="es-CL" dirty="0" smtClean="0"/>
              <a:t>Calentamiento Físico mediante un circuito.</a:t>
            </a:r>
          </a:p>
          <a:p>
            <a:r>
              <a:rPr lang="es-CL" dirty="0"/>
              <a:t> </a:t>
            </a:r>
            <a:r>
              <a:rPr lang="es-CL" dirty="0" smtClean="0"/>
              <a:t>    (2 Rondas)   </a:t>
            </a:r>
            <a:endParaRPr lang="es-CL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185787"/>
              </p:ext>
            </p:extLst>
          </p:nvPr>
        </p:nvGraphicFramePr>
        <p:xfrm>
          <a:off x="485444" y="1176113"/>
          <a:ext cx="7272360" cy="54530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4072"/>
                <a:gridCol w="3438288"/>
              </a:tblGrid>
              <a:tr h="2117643">
                <a:tc>
                  <a:txBody>
                    <a:bodyPr/>
                    <a:lstStyle/>
                    <a:p>
                      <a:r>
                        <a:rPr lang="es-CL" dirty="0" smtClean="0"/>
                        <a:t>1. MOVILIDAD ARTICULAR,</a:t>
                      </a:r>
                      <a:r>
                        <a:rPr lang="es-CL" baseline="0" dirty="0" smtClean="0"/>
                        <a:t> </a:t>
                      </a:r>
                    </a:p>
                    <a:p>
                      <a:r>
                        <a:rPr lang="es-CL" baseline="0" dirty="0" smtClean="0"/>
                        <a:t>20 SEGUNDOS DE TRABAJO. </a:t>
                      </a:r>
                      <a:endParaRPr lang="es-CL" dirty="0" smtClean="0"/>
                    </a:p>
                    <a:p>
                      <a:pPr marL="342900" indent="-342900">
                        <a:buAutoNum type="arabicPeriod"/>
                      </a:pPr>
                      <a:endParaRPr lang="es-CL" baseline="0" dirty="0" smtClean="0"/>
                    </a:p>
                    <a:p>
                      <a:pPr marL="0" indent="0">
                        <a:buNone/>
                      </a:pPr>
                      <a:endParaRPr lang="es-CL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4. PUENTE,</a:t>
                      </a:r>
                      <a:r>
                        <a:rPr lang="es-CL" baseline="0" dirty="0" smtClean="0"/>
                        <a:t> </a:t>
                      </a:r>
                    </a:p>
                    <a:p>
                      <a:r>
                        <a:rPr lang="es-CL" b="0" baseline="0" dirty="0" smtClean="0">
                          <a:solidFill>
                            <a:schemeClr val="tx1"/>
                          </a:solidFill>
                        </a:rPr>
                        <a:t>20 SEGUNDOS DE TRABAJO. </a:t>
                      </a:r>
                      <a:endParaRPr lang="es-CL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66769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s-CL" sz="1800" dirty="0" smtClean="0"/>
                        <a:t>2. </a:t>
                      </a:r>
                      <a:r>
                        <a:rPr lang="es-CL" baseline="0" dirty="0" smtClean="0"/>
                        <a:t>SKIPPING, TALONEO SALTO. </a:t>
                      </a:r>
                    </a:p>
                    <a:p>
                      <a:pPr marL="0" indent="0">
                        <a:buNone/>
                      </a:pPr>
                      <a:r>
                        <a:rPr lang="es-CL" baseline="0" dirty="0" smtClean="0"/>
                        <a:t>20 SEGUNDOS DE TRABAJO C/U.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 smtClean="0"/>
                        <a:t> </a:t>
                      </a:r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5. </a:t>
                      </a:r>
                      <a:r>
                        <a:rPr lang="es-CL" dirty="0" smtClean="0"/>
                        <a:t>SENTADILLA, SALTO Y GIRO,</a:t>
                      </a:r>
                      <a:r>
                        <a:rPr lang="es-CL" baseline="0" dirty="0" smtClean="0"/>
                        <a:t> </a:t>
                      </a:r>
                    </a:p>
                    <a:p>
                      <a:r>
                        <a:rPr lang="es-CL" baseline="0" dirty="0" smtClean="0"/>
                        <a:t>20 SEGUNDOS DE TRABAJO. </a:t>
                      </a:r>
                      <a:endParaRPr lang="es-CL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667699">
                <a:tc>
                  <a:txBody>
                    <a:bodyPr/>
                    <a:lstStyle/>
                    <a:p>
                      <a:r>
                        <a:rPr lang="es-CL" dirty="0" smtClean="0"/>
                        <a:t>3. </a:t>
                      </a:r>
                      <a:r>
                        <a:rPr lang="es-CL" sz="1800" dirty="0" smtClean="0"/>
                        <a:t>SENTADILLA EN SILLA Y GIRO,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 smtClean="0"/>
                        <a:t>20 SEGUNDOS DE TRABAJO.</a:t>
                      </a:r>
                      <a:endParaRPr lang="es-CL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6. </a:t>
                      </a:r>
                      <a:r>
                        <a:rPr lang="es-CL" dirty="0" smtClean="0"/>
                        <a:t>HIDRATACIÓN</a:t>
                      </a:r>
                      <a:r>
                        <a:rPr lang="es-CL" baseline="0" dirty="0" smtClean="0"/>
                        <a:t> O HIGIENE</a:t>
                      </a:r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9" name="Imagen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2346" y="3918571"/>
            <a:ext cx="2470246" cy="97105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552" y="5609290"/>
            <a:ext cx="1768567" cy="94620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26" name="Picture 2" descr="Movilidad Articula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76" y="1894818"/>
            <a:ext cx="3572848" cy="130409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levación de rodillas o skipping - Entrenamientos.com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76" y="3898819"/>
            <a:ext cx="884239" cy="101056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lecha curvada hacia la izquierda 6"/>
          <p:cNvSpPr/>
          <p:nvPr/>
        </p:nvSpPr>
        <p:spPr>
          <a:xfrm>
            <a:off x="2715904" y="5596865"/>
            <a:ext cx="600502" cy="97105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8" name="Flecha curvada hacia la izquierda 7"/>
          <p:cNvSpPr/>
          <p:nvPr/>
        </p:nvSpPr>
        <p:spPr>
          <a:xfrm>
            <a:off x="7101453" y="3950749"/>
            <a:ext cx="573206" cy="95863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pic>
        <p:nvPicPr>
          <p:cNvPr id="1030" name="Picture 6" descr="Lagartijas: un ejercicio muy popula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181" y="2021151"/>
            <a:ext cx="2595284" cy="1051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OSALE | La importancia de una buena hidratació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1809" y="5384950"/>
            <a:ext cx="1607356" cy="975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/>
          <p:cNvSpPr txBox="1"/>
          <p:nvPr/>
        </p:nvSpPr>
        <p:spPr>
          <a:xfrm>
            <a:off x="8038532" y="671691"/>
            <a:ext cx="3998794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 smtClean="0"/>
              <a:t>DESCRIPCIÓN DE EJERCICIOS: </a:t>
            </a:r>
          </a:p>
          <a:p>
            <a:endParaRPr lang="es-CL" sz="1600" dirty="0" smtClean="0"/>
          </a:p>
          <a:p>
            <a:r>
              <a:rPr lang="es-CL" sz="1600" dirty="0" smtClean="0"/>
              <a:t>1.Realiza el ejercicio que demuestra la imagen o realiza otro ejercicio de movilidad articular.  </a:t>
            </a:r>
          </a:p>
          <a:p>
            <a:endParaRPr lang="es-CL" sz="1600" dirty="0" smtClean="0"/>
          </a:p>
          <a:p>
            <a:r>
              <a:rPr lang="es-CL" sz="1600" dirty="0" smtClean="0"/>
              <a:t>2. Selecciona los tres ejercicios; cada uno, con tiempo de trabajo, y luego tiempo de descanso 20´´(segundos).</a:t>
            </a:r>
          </a:p>
          <a:p>
            <a:endParaRPr lang="es-CL" sz="1600" dirty="0" smtClean="0"/>
          </a:p>
          <a:p>
            <a:r>
              <a:rPr lang="es-CL" sz="1600" dirty="0" smtClean="0"/>
              <a:t>3. Ubica una silla, y realiza una sentadilla sentado y de pie, realiza un giro por un costado de la silla. Repite la acción con dos sentadillas y un giro. Repite la acción sumando sentadillas. </a:t>
            </a:r>
          </a:p>
          <a:p>
            <a:endParaRPr lang="es-CL" sz="1600" dirty="0"/>
          </a:p>
          <a:p>
            <a:r>
              <a:rPr lang="es-CL" sz="1600" dirty="0" smtClean="0"/>
              <a:t>4. Ubica bien tus palmas y punta de pies, cadera media. </a:t>
            </a:r>
          </a:p>
          <a:p>
            <a:endParaRPr lang="es-CL" sz="1600" dirty="0"/>
          </a:p>
          <a:p>
            <a:r>
              <a:rPr lang="es-CL" sz="1600" dirty="0" smtClean="0"/>
              <a:t>5</a:t>
            </a:r>
            <a:r>
              <a:rPr lang="es-CL" sz="1600" dirty="0" smtClean="0"/>
              <a:t>. </a:t>
            </a:r>
            <a:r>
              <a:rPr lang="es-CL" sz="1600" dirty="0" smtClean="0"/>
              <a:t>Realiza la sentadilla sentado y de pie, agrega un salto vertical, caída suave y realiza un giro hacia un sentido de la silla. Repite la acción con dos sentadillas y saltos y un giro.  </a:t>
            </a:r>
          </a:p>
          <a:p>
            <a:endParaRPr lang="es-CL" dirty="0"/>
          </a:p>
          <a:p>
            <a:r>
              <a:rPr lang="es-CL" sz="1600" dirty="0" smtClean="0"/>
              <a:t>6. Hidratación o higiene. </a:t>
            </a:r>
            <a:endParaRPr lang="es-CL" sz="1600" dirty="0" smtClean="0"/>
          </a:p>
          <a:p>
            <a:endParaRPr lang="es-CL" dirty="0"/>
          </a:p>
          <a:p>
            <a:endParaRPr lang="es-CL" dirty="0" smtClean="0"/>
          </a:p>
        </p:txBody>
      </p:sp>
      <p:sp>
        <p:nvSpPr>
          <p:cNvPr id="2" name="AutoShape 2" descr="5 ejercicios increíbles para tener un vientre de envidia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3" name="Picture 4" descr="La propiocepción en el tobillo y rodilla | Virginia Moreno Fisioterapia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131" y="3905032"/>
            <a:ext cx="1692323" cy="93532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rodolfoerdmann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4168" y="4055222"/>
            <a:ext cx="861014" cy="71679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8705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789066"/>
          </a:xfrm>
        </p:spPr>
        <p:txBody>
          <a:bodyPr>
            <a:normAutofit/>
          </a:bodyPr>
          <a:lstStyle/>
          <a:p>
            <a:pPr algn="ctr"/>
            <a:r>
              <a:rPr lang="es-CL" dirty="0"/>
              <a:t>2</a:t>
            </a:r>
            <a:r>
              <a:rPr lang="es-CL" dirty="0" smtClean="0"/>
              <a:t>. Juegos Motrices.</a:t>
            </a:r>
            <a:r>
              <a:rPr lang="es-CL" dirty="0"/>
              <a:t> 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075" y="3542770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Llamada ovalada 4"/>
          <p:cNvSpPr/>
          <p:nvPr/>
        </p:nvSpPr>
        <p:spPr>
          <a:xfrm>
            <a:off x="107583" y="714161"/>
            <a:ext cx="2621970" cy="2518985"/>
          </a:xfrm>
          <a:prstGeom prst="wedgeEllipse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En estos juegos motrices vamos a trabajar la habilidad motriz de Manipulación.</a:t>
            </a:r>
          </a:p>
          <a:p>
            <a:pPr algn="ctr"/>
            <a:r>
              <a:rPr lang="es-CL" dirty="0" smtClean="0"/>
              <a:t>¡¡DIVIERTETE!!</a:t>
            </a:r>
          </a:p>
        </p:txBody>
      </p:sp>
      <p:sp>
        <p:nvSpPr>
          <p:cNvPr id="7" name="AutoShape 6" descr="silla párvulo madera nuev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932645"/>
              </p:ext>
            </p:extLst>
          </p:nvPr>
        </p:nvGraphicFramePr>
        <p:xfrm>
          <a:off x="2934268" y="719663"/>
          <a:ext cx="8980228" cy="60083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90114"/>
                <a:gridCol w="4490114"/>
              </a:tblGrid>
              <a:tr h="1998345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Descripción: Posición dónde utilizas</a:t>
                      </a:r>
                      <a:r>
                        <a:rPr lang="es-CL" baseline="0" dirty="0" smtClean="0"/>
                        <a:t> el apoyo de tus manos, rodillas y punta de pies. Lleva en tu boca un tubo de lápiz o una bombilla, traslada una pelota de papel o pelotita por el zigzag, soplando aire a través del tubo. </a:t>
                      </a:r>
                    </a:p>
                    <a:p>
                      <a:endParaRPr lang="es-CL" baseline="0" dirty="0" smtClean="0"/>
                    </a:p>
                    <a:p>
                      <a:endParaRPr lang="es-CL" dirty="0"/>
                    </a:p>
                  </a:txBody>
                  <a:tcPr/>
                </a:tc>
              </a:tr>
              <a:tr h="1998345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Descripción:</a:t>
                      </a:r>
                      <a:r>
                        <a:rPr lang="es-CL" baseline="0" dirty="0" smtClean="0"/>
                        <a:t> Lleva con tu mano más hábil un cuaderno y muévelo para provocar una corriente de aire y que el papel se desplace en zigzag. Atravesando las botellas u objetos. </a:t>
                      </a:r>
                      <a:endParaRPr lang="es-CL" dirty="0"/>
                    </a:p>
                  </a:txBody>
                  <a:tcPr/>
                </a:tc>
              </a:tr>
              <a:tr h="1998345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 smtClean="0"/>
                        <a:t>Descripción:</a:t>
                      </a:r>
                      <a:r>
                        <a:rPr lang="es-CL" baseline="0" dirty="0" smtClean="0"/>
                        <a:t> Lleva con una escoba o tubo, una pelota o peluche en zigzag, atravesando las botellas y objetos ida y vuelta. </a:t>
                      </a:r>
                      <a:endParaRPr lang="es-CL" dirty="0" smtClean="0"/>
                    </a:p>
                    <a:p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Imagen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5240" y="2881421"/>
            <a:ext cx="2963798" cy="1526805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8072" y="2881422"/>
            <a:ext cx="995501" cy="1119012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91845" y="4886950"/>
            <a:ext cx="3504740" cy="1619519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82115" y="918345"/>
            <a:ext cx="312420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408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stiramientos musculares para después de nuestra sesión de ejercicio.  También la podemos utili… | Ejercicios de elongacion, Ejercicios de  elasticidad, Estiramiento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46" y="204716"/>
            <a:ext cx="7440256" cy="6557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8093122" y="2329428"/>
            <a:ext cx="38896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Selecciona 3 Ejercicios de estiramientos: </a:t>
            </a:r>
            <a:endParaRPr lang="es-CL" b="1" dirty="0"/>
          </a:p>
          <a:p>
            <a:pPr algn="ctr"/>
            <a:r>
              <a:rPr lang="es-CL" dirty="0" smtClean="0"/>
              <a:t>Luego realiza cada postura respirando </a:t>
            </a:r>
          </a:p>
          <a:p>
            <a:pPr algn="ctr"/>
            <a:r>
              <a:rPr lang="es-CL" dirty="0"/>
              <a:t>s</a:t>
            </a:r>
            <a:r>
              <a:rPr lang="es-CL" dirty="0" smtClean="0"/>
              <a:t>uave por nariz y durante 10 a 20 segundos. </a:t>
            </a:r>
          </a:p>
          <a:p>
            <a:pPr algn="ctr"/>
            <a:r>
              <a:rPr lang="es-CL" dirty="0" smtClean="0"/>
              <a:t>Recuerda que si seleccionas ejercicio 5,8,3 Y 10. Debes realizarlo de un lado y luego del otro.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39097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7546" y="37533"/>
            <a:ext cx="11599460" cy="6820467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/>
            </a:r>
            <a:br>
              <a:rPr lang="es-CL" dirty="0" smtClean="0"/>
            </a:br>
            <a:endParaRPr lang="es-CL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479946" y="189933"/>
            <a:ext cx="11599460" cy="68204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 smtClean="0"/>
              <a:t>Recuerda la Higiene Personal.  </a:t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Vuelve a la guía y responde. </a:t>
            </a:r>
            <a:endParaRPr lang="es-CL" dirty="0"/>
          </a:p>
        </p:txBody>
      </p:sp>
      <p:pic>
        <p:nvPicPr>
          <p:cNvPr id="5" name="Picture 4" descr="Línea de meta - Iconos gratis de educ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876" y="1009365"/>
            <a:ext cx="4876800" cy="48768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" name="Picture 6" descr="Funcionando a línea de meta | Icono Grat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85" y="2693161"/>
            <a:ext cx="2681782" cy="268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69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2892</TotalTime>
  <Words>480</Words>
  <Application>Microsoft Office PowerPoint</Application>
  <PresentationFormat>Panorámica</PresentationFormat>
  <Paragraphs>48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Material de Apoyo para guía n°17 en 4° Básicos.  “Circuito de actividad física y juegos motrices de Manipulación”</vt:lpstr>
      <vt:lpstr>Presentación de PowerPoint</vt:lpstr>
      <vt:lpstr>Presentación de PowerPoint</vt:lpstr>
      <vt:lpstr>2. Juegos Motrices. </vt:lpstr>
      <vt:lpstr>Presentación de PowerPoint</vt:lpstr>
      <vt:lpstr>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higiene personal</dc:title>
  <dc:creator>Cuenta Microsoft</dc:creator>
  <cp:lastModifiedBy>Cuenta Microsoft</cp:lastModifiedBy>
  <cp:revision>317</cp:revision>
  <dcterms:created xsi:type="dcterms:W3CDTF">2020-03-21T01:23:08Z</dcterms:created>
  <dcterms:modified xsi:type="dcterms:W3CDTF">2020-09-02T23:27:57Z</dcterms:modified>
</cp:coreProperties>
</file>