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1" r:id="rId5"/>
    <p:sldId id="282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7zLDJZ3QV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663426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n°14 en 4° Básicos. </a:t>
            </a:r>
            <a:br>
              <a:rPr lang="es-CL" dirty="0" smtClean="0"/>
            </a:br>
            <a:r>
              <a:rPr lang="es-CL" dirty="0" smtClean="0"/>
              <a:t>Tema: “Circuito de intensidad moderada a vigorosa y juego motor”.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Mamá en Bal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059" y="3294820"/>
            <a:ext cx="3583912" cy="289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518616"/>
            <a:ext cx="10515600" cy="2503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el ejercicio físico por medio de un tiempo de trabajo y un tiempo de descanso, además de tu botella con agua y toalla para los hábitos de higiene personal. Y el juego en las habilidades motrices básicas.</a:t>
            </a:r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  <a:endParaRPr lang="es-CL" sz="2400" i="1" dirty="0"/>
          </a:p>
        </p:txBody>
      </p:sp>
      <p:pic>
        <p:nvPicPr>
          <p:cNvPr id="2050" name="Picture 2" descr="Ilustración De Dibujos Animados De Los Niños Deportist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06" y="3218444"/>
            <a:ext cx="5454887" cy="297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1. </a:t>
            </a:r>
            <a:r>
              <a:rPr lang="es-CL" sz="4000" dirty="0" smtClean="0"/>
              <a:t>Circuito de actividad física en intensidad </a:t>
            </a:r>
            <a:r>
              <a:rPr lang="es-CL" sz="4000" b="1" dirty="0" smtClean="0"/>
              <a:t>moderada a vigorosa. </a:t>
            </a:r>
            <a:endParaRPr lang="es-CL" sz="4000" b="1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0" y="1109972"/>
            <a:ext cx="4285397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Vamos a explicar los 3 ejercicios a realizar. </a:t>
            </a:r>
          </a:p>
          <a:p>
            <a:pPr algn="ctr"/>
            <a:r>
              <a:rPr lang="es-CL" dirty="0" smtClean="0"/>
              <a:t>No olvides que 20 segundos </a:t>
            </a:r>
            <a:r>
              <a:rPr lang="es-CL" dirty="0"/>
              <a:t>d</a:t>
            </a:r>
            <a:r>
              <a:rPr lang="es-CL" dirty="0" smtClean="0"/>
              <a:t>e trabajo y 20 segundos </a:t>
            </a:r>
            <a:r>
              <a:rPr lang="es-CL" dirty="0"/>
              <a:t>d</a:t>
            </a:r>
            <a:r>
              <a:rPr lang="es-CL" dirty="0" smtClean="0"/>
              <a:t>e descanso. </a:t>
            </a:r>
          </a:p>
          <a:p>
            <a:pPr algn="ctr"/>
            <a:endParaRPr lang="es-CL" sz="2000" dirty="0" smtClean="0"/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846883" y="1109973"/>
            <a:ext cx="5578915" cy="5748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000" b="1" dirty="0" smtClean="0"/>
              <a:t>1</a:t>
            </a:r>
            <a:r>
              <a:rPr lang="es-CL" sz="2000" dirty="0" smtClean="0"/>
              <a:t>.  </a:t>
            </a:r>
            <a:r>
              <a:rPr lang="es-CL" sz="2000" b="1" dirty="0" smtClean="0">
                <a:solidFill>
                  <a:srgbClr val="FF0000"/>
                </a:solidFill>
              </a:rPr>
              <a:t>PLANCHA ALTA, 20 SEGUNDOS DE TRABAJO. </a:t>
            </a:r>
          </a:p>
          <a:p>
            <a:pPr marL="0" indent="0">
              <a:buNone/>
            </a:pPr>
            <a:r>
              <a:rPr lang="es-CL" sz="2000" dirty="0"/>
              <a:t>	</a:t>
            </a:r>
            <a:r>
              <a:rPr lang="es-CL" sz="2000" dirty="0" smtClean="0"/>
              <a:t>	</a:t>
            </a:r>
            <a:r>
              <a:rPr lang="es-CL" sz="2000" b="1" dirty="0"/>
              <a:t> </a:t>
            </a:r>
            <a:r>
              <a:rPr lang="es-CL" sz="2000" dirty="0"/>
              <a:t>- Ubica tus palmas de manos y 		punta de pies en el suelo como 		apoyo, eleva la cadera para 		quedar estirado y derecho. 	</a:t>
            </a:r>
            <a:r>
              <a:rPr lang="es-CL" sz="2000" dirty="0" smtClean="0"/>
              <a:t>	       </a:t>
            </a:r>
            <a:r>
              <a:rPr lang="es-CL" sz="2000" b="1" dirty="0" smtClean="0"/>
              <a:t>DESCANSA 20 SEGUNDOS. </a:t>
            </a:r>
          </a:p>
          <a:p>
            <a:pPr marL="0" indent="0">
              <a:buNone/>
            </a:pPr>
            <a:r>
              <a:rPr lang="es-CL" sz="2000" b="1" dirty="0" smtClean="0"/>
              <a:t>2</a:t>
            </a:r>
            <a:r>
              <a:rPr lang="es-CL" sz="2000" dirty="0" smtClean="0"/>
              <a:t>. </a:t>
            </a:r>
            <a:r>
              <a:rPr lang="es-CL" sz="2000" b="1" dirty="0" smtClean="0">
                <a:solidFill>
                  <a:srgbClr val="FF0000"/>
                </a:solidFill>
              </a:rPr>
              <a:t>SENTADILLA CON SILLA, 20 SEGUNDOS DE TRABAJO.</a:t>
            </a:r>
          </a:p>
          <a:p>
            <a:pPr marL="0" indent="0">
              <a:buNone/>
            </a:pPr>
            <a:r>
              <a:rPr lang="es-CL" sz="2000" dirty="0" smtClean="0">
                <a:solidFill>
                  <a:srgbClr val="FF0000"/>
                </a:solidFill>
              </a:rPr>
              <a:t>		    </a:t>
            </a:r>
            <a:r>
              <a:rPr lang="es-CL" sz="2000" dirty="0" smtClean="0"/>
              <a:t>- Debes estar de pie junto a una 		silla, luego flexiona tus rodillas 		bajando a un 50%, sube y repite 		por el tiempo de trabajo. 		                      </a:t>
            </a:r>
            <a:r>
              <a:rPr lang="es-CL" sz="2000" b="1" dirty="0" smtClean="0"/>
              <a:t>DESCANSA 20 SEGUNDOS. </a:t>
            </a:r>
          </a:p>
          <a:p>
            <a:pPr marL="0" indent="0">
              <a:buNone/>
            </a:pPr>
            <a:r>
              <a:rPr lang="es-CL" sz="2000" b="1" dirty="0" smtClean="0"/>
              <a:t>3. </a:t>
            </a:r>
            <a:r>
              <a:rPr lang="es-CL" sz="2000" b="1" dirty="0" smtClean="0">
                <a:solidFill>
                  <a:srgbClr val="FF0000"/>
                </a:solidFill>
              </a:rPr>
              <a:t>FLEXIONES DE BRAZO, 20 SEGUNDOS DE TRABAJO. </a:t>
            </a:r>
            <a:r>
              <a:rPr lang="es-CL" sz="2000" b="1" dirty="0" smtClean="0"/>
              <a:t>	 </a:t>
            </a:r>
            <a:r>
              <a:rPr lang="es-CL" sz="2000" dirty="0" smtClean="0"/>
              <a:t>- Ubica tus palmas de manos y 		rodillas, luego realiza una flexión 		de codo para bajar con tu pecho		hasta donde puedas  y volver a 		subir.          				</a:t>
            </a:r>
            <a:r>
              <a:rPr lang="es-CL" sz="2000" b="1" dirty="0" smtClean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42261" y="2632709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Considera un reloj para tomar el tiempo.</a:t>
            </a:r>
          </a:p>
          <a:p>
            <a:pPr algn="just"/>
            <a:r>
              <a:rPr lang="es-CL" dirty="0" smtClean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470" y="4672901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528" y="4456450"/>
            <a:ext cx="1553471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0801" y="3509872"/>
            <a:ext cx="1873924" cy="1232321"/>
          </a:xfrm>
          <a:prstGeom prst="rect">
            <a:avLst/>
          </a:prstGeom>
        </p:spPr>
      </p:pic>
      <p:pic>
        <p:nvPicPr>
          <p:cNvPr id="1030" name="Picture 6" descr="Postura de la Tabla | Ciudad Yog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539" y="1573094"/>
            <a:ext cx="1500448" cy="84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errar llave 14"/>
          <p:cNvSpPr/>
          <p:nvPr/>
        </p:nvSpPr>
        <p:spPr>
          <a:xfrm>
            <a:off x="11261060" y="1212190"/>
            <a:ext cx="329475" cy="554359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762186" y="312738"/>
            <a:ext cx="389851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 smtClean="0"/>
              <a:t>R</a:t>
            </a:r>
          </a:p>
          <a:p>
            <a:r>
              <a:rPr lang="es-CL" sz="1600" dirty="0" smtClean="0"/>
              <a:t>E</a:t>
            </a:r>
          </a:p>
          <a:p>
            <a:r>
              <a:rPr lang="es-CL" sz="1600" dirty="0" smtClean="0"/>
              <a:t>P</a:t>
            </a:r>
          </a:p>
          <a:p>
            <a:r>
              <a:rPr lang="es-CL" sz="1600" dirty="0" smtClean="0"/>
              <a:t>I</a:t>
            </a:r>
          </a:p>
          <a:p>
            <a:r>
              <a:rPr lang="es-CL" sz="1600" dirty="0" smtClean="0"/>
              <a:t>T</a:t>
            </a:r>
          </a:p>
          <a:p>
            <a:r>
              <a:rPr lang="es-CL" sz="1600" dirty="0" smtClean="0"/>
              <a:t>E</a:t>
            </a:r>
          </a:p>
          <a:p>
            <a:endParaRPr lang="es-CL" sz="1600" dirty="0"/>
          </a:p>
          <a:p>
            <a:r>
              <a:rPr lang="es-CL" sz="1600" dirty="0" smtClean="0"/>
              <a:t>E</a:t>
            </a:r>
          </a:p>
          <a:p>
            <a:r>
              <a:rPr lang="es-CL" sz="1600" dirty="0" smtClean="0"/>
              <a:t>L</a:t>
            </a:r>
          </a:p>
          <a:p>
            <a:endParaRPr lang="es-CL" sz="1600" dirty="0"/>
          </a:p>
          <a:p>
            <a:r>
              <a:rPr lang="es-CL" sz="1600" dirty="0" smtClean="0"/>
              <a:t>C</a:t>
            </a:r>
          </a:p>
          <a:p>
            <a:r>
              <a:rPr lang="es-CL" sz="1600" dirty="0" smtClean="0"/>
              <a:t>I</a:t>
            </a:r>
          </a:p>
          <a:p>
            <a:r>
              <a:rPr lang="es-CL" sz="1600" dirty="0" smtClean="0"/>
              <a:t>R</a:t>
            </a:r>
          </a:p>
          <a:p>
            <a:r>
              <a:rPr lang="es-CL" sz="1600" dirty="0" smtClean="0"/>
              <a:t>C</a:t>
            </a:r>
          </a:p>
          <a:p>
            <a:r>
              <a:rPr lang="es-CL" sz="1600" dirty="0" smtClean="0"/>
              <a:t>U</a:t>
            </a:r>
          </a:p>
          <a:p>
            <a:r>
              <a:rPr lang="es-CL" sz="1600" dirty="0" smtClean="0"/>
              <a:t>I</a:t>
            </a:r>
          </a:p>
          <a:p>
            <a:r>
              <a:rPr lang="es-CL" sz="1600" dirty="0" smtClean="0"/>
              <a:t>T</a:t>
            </a:r>
          </a:p>
          <a:p>
            <a:r>
              <a:rPr lang="es-CL" sz="1600" dirty="0" smtClean="0"/>
              <a:t>O</a:t>
            </a:r>
          </a:p>
          <a:p>
            <a:endParaRPr lang="es-CL" sz="1600" dirty="0" smtClean="0"/>
          </a:p>
          <a:p>
            <a:pPr algn="ctr"/>
            <a:r>
              <a:rPr lang="es-CL" sz="1600" dirty="0"/>
              <a:t>1</a:t>
            </a:r>
            <a:r>
              <a:rPr lang="es-CL" sz="1600" dirty="0" smtClean="0"/>
              <a:t> </a:t>
            </a:r>
          </a:p>
          <a:p>
            <a:pPr algn="ctr"/>
            <a:r>
              <a:rPr lang="es-CL" sz="1600" dirty="0" smtClean="0"/>
              <a:t>V</a:t>
            </a:r>
          </a:p>
          <a:p>
            <a:pPr algn="ctr"/>
            <a:r>
              <a:rPr lang="es-CL" sz="1600" dirty="0" smtClean="0"/>
              <a:t>E</a:t>
            </a:r>
          </a:p>
          <a:p>
            <a:pPr algn="ctr"/>
            <a:r>
              <a:rPr lang="es-CL" sz="1600" dirty="0" smtClean="0"/>
              <a:t>Z</a:t>
            </a:r>
          </a:p>
          <a:p>
            <a:pPr algn="ctr"/>
            <a:r>
              <a:rPr lang="es-CL" sz="3200" dirty="0"/>
              <a:t>+</a:t>
            </a:r>
          </a:p>
          <a:p>
            <a:pPr algn="ctr"/>
            <a:endParaRPr lang="es-CL" sz="1600" b="1" dirty="0"/>
          </a:p>
          <a:p>
            <a:endParaRPr lang="es-CL" dirty="0"/>
          </a:p>
        </p:txBody>
      </p:sp>
      <p:pic>
        <p:nvPicPr>
          <p:cNvPr id="3074" name="Picture 2" descr="Flexiones de brazos con rodillas apoyadas - Entrenamientos.co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801" y="5360561"/>
            <a:ext cx="1768980" cy="117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2. Juegos motrices.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75" y="331202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262612" y="1242568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Ahora cambiamos de actividad y realizamos juego en la habilidad motriz de manipulación. </a:t>
            </a:r>
          </a:p>
          <a:p>
            <a:pPr algn="ctr"/>
            <a:endParaRPr lang="es-CL" dirty="0" smtClean="0"/>
          </a:p>
        </p:txBody>
      </p:sp>
      <p:pic>
        <p:nvPicPr>
          <p:cNvPr id="5122" name="Picture 2" descr="Todos a jugar: Colección de juegos de lanzar y atrapar obje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42" y="3824839"/>
            <a:ext cx="2588699" cy="2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8135562" y="930996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/>
              <a:t>2</a:t>
            </a:r>
            <a:r>
              <a:rPr lang="es-CL" sz="2400" b="1" dirty="0" smtClean="0"/>
              <a:t>. Lanzar y recibir una pelota hecha de papel. </a:t>
            </a:r>
            <a:r>
              <a:rPr lang="es-CL" sz="2400" u="sng" dirty="0" smtClean="0"/>
              <a:t>Desafío</a:t>
            </a:r>
            <a:r>
              <a:rPr lang="es-CL" sz="2400" u="sng" dirty="0"/>
              <a:t>: </a:t>
            </a:r>
            <a:r>
              <a:rPr lang="es-CL" sz="2400" dirty="0" smtClean="0"/>
              <a:t>uno lanza y el otro recibe intentando que la pelota introduzca en la bolsa. </a:t>
            </a:r>
          </a:p>
          <a:p>
            <a:pPr marL="0" indent="0">
              <a:buNone/>
            </a:pPr>
            <a:r>
              <a:rPr lang="es-CL" sz="2400" u="sng" dirty="0" smtClean="0"/>
              <a:t>Regla: </a:t>
            </a:r>
            <a:r>
              <a:rPr lang="es-CL" sz="2400" dirty="0" smtClean="0"/>
              <a:t>si cae dentro, ambos jugadores dan un paso atrás. </a:t>
            </a:r>
          </a:p>
          <a:p>
            <a:pPr marL="0" indent="0">
              <a:buNone/>
            </a:pPr>
            <a:r>
              <a:rPr lang="es-CL" sz="2400" dirty="0" smtClean="0"/>
              <a:t>10 lanzamientos cada uno.</a:t>
            </a:r>
          </a:p>
          <a:p>
            <a:pPr marL="0" indent="0">
              <a:buNone/>
            </a:pPr>
            <a:r>
              <a:rPr lang="es-CL" sz="2400" dirty="0" smtClean="0"/>
              <a:t> </a:t>
            </a:r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877897">
            <a:off x="9449161" y="4567066"/>
            <a:ext cx="590550" cy="82775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6036" y="4284408"/>
            <a:ext cx="2200999" cy="2383037"/>
          </a:xfrm>
          <a:prstGeom prst="rect">
            <a:avLst/>
          </a:prstGeom>
        </p:spPr>
      </p:pic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4199087" y="930996"/>
            <a:ext cx="4051305" cy="470972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CL" sz="2400" b="1" dirty="0" smtClean="0"/>
              <a:t>Juego con bombilla o tubo de lápiz. </a:t>
            </a:r>
            <a:r>
              <a:rPr lang="es-CL" sz="2400" u="sng" dirty="0" smtClean="0"/>
              <a:t>Descripción:</a:t>
            </a:r>
            <a:r>
              <a:rPr lang="es-CL" sz="2400" dirty="0" smtClean="0"/>
              <a:t> corta 20 trozos en círculos de papel de diario del porte de una manzana. Invita a participar a un familiar. Repartan los trozos de papel sobre la mesa y a la señal el que recupera más trozos de papel absorbiendo el aire por el tubo gana el juego. Cada jugador junta sus trozos de papel en una caja o pote. </a:t>
            </a:r>
          </a:p>
          <a:p>
            <a:pPr marL="457200" indent="-457200">
              <a:buAutoNum type="arabicPeriod"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858941" y="957160"/>
            <a:ext cx="4051305" cy="470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/>
              <a:t>3</a:t>
            </a:r>
            <a:r>
              <a:rPr lang="es-CL" sz="2400" b="1" dirty="0" smtClean="0"/>
              <a:t>. Con la ayuda de dos sillas y un tubo de escoba sostenido. </a:t>
            </a:r>
            <a:r>
              <a:rPr lang="es-CL" sz="2400" u="sng" dirty="0" smtClean="0"/>
              <a:t>Descripción:</a:t>
            </a:r>
            <a:r>
              <a:rPr lang="es-CL" sz="2400" dirty="0" smtClean="0"/>
              <a:t> invita a participar a un familiar y jueguen a los toques de pelota, globo  con toque de manos, o una pelota de papel arrugada y cuadernos como paletas, crean partido amistoso con puntos.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439" y="3944203"/>
            <a:ext cx="4047147" cy="2913797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2" y="3025422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474421" y="957160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Realiza el último juego, vamos tu puedes, diviértete!!!</a:t>
            </a:r>
          </a:p>
          <a:p>
            <a:pPr algn="ctr"/>
            <a:endParaRPr lang="es-CL" dirty="0" smtClean="0"/>
          </a:p>
        </p:txBody>
      </p:sp>
      <p:sp>
        <p:nvSpPr>
          <p:cNvPr id="8" name="Llamada ovalada 7"/>
          <p:cNvSpPr/>
          <p:nvPr/>
        </p:nvSpPr>
        <p:spPr>
          <a:xfrm>
            <a:off x="2736919" y="2405097"/>
            <a:ext cx="3390705" cy="1240649"/>
          </a:xfrm>
          <a:prstGeom prst="wedgeEllipseCallout">
            <a:avLst>
              <a:gd name="adj1" fmla="val -75171"/>
              <a:gd name="adj2" fmla="val 195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 w="0"/>
                <a:solidFill>
                  <a:schemeClr val="tx1"/>
                </a:solidFill>
              </a:rPr>
              <a:t>A continuación te dejo un LINK de apoyo para reforzar las Habilidades motrices básicas. </a:t>
            </a:r>
            <a:endParaRPr lang="es-CL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200379" y="5349594"/>
            <a:ext cx="488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4"/>
              </a:rPr>
              <a:t>https://www.youtube.com/watch?v=Z7zLDJZ3QVc</a:t>
            </a:r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200379" y="5759996"/>
            <a:ext cx="5417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guía considera oportuno </a:t>
            </a:r>
            <a:r>
              <a:rPr lang="es-CL" dirty="0" smtClean="0"/>
              <a:t>ver el video y comprenderlo no requiere de otra actividad.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138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2635</TotalTime>
  <Words>435</Words>
  <Application>Microsoft Office PowerPoint</Application>
  <PresentationFormat>Panorámica</PresentationFormat>
  <Paragraphs>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n°14 en 4° Básicos.  Tema: “Circuito de intensidad moderada a vigorosa y juego motor”. </vt:lpstr>
      <vt:lpstr>Presentación de PowerPoint</vt:lpstr>
      <vt:lpstr>1. Circuito de actividad física en intensidad moderada a vigorosa. 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284</cp:revision>
  <dcterms:created xsi:type="dcterms:W3CDTF">2020-03-21T01:23:08Z</dcterms:created>
  <dcterms:modified xsi:type="dcterms:W3CDTF">2020-07-02T06:07:15Z</dcterms:modified>
</cp:coreProperties>
</file>