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18-06-2020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/>
              <a:t>Material de Apoyo para guía n°11 en 4° Básicos. </a:t>
            </a:r>
            <a:br>
              <a:rPr lang="es-CL" dirty="0"/>
            </a:br>
            <a:r>
              <a:rPr lang="es-CL" dirty="0"/>
              <a:t>Tema: “La actividad física y la higiene personal”.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/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Profesor: Diego Chávez.</a:t>
            </a:r>
          </a:p>
          <a:p>
            <a:pPr algn="just"/>
            <a:r>
              <a:rPr lang="es-MX" sz="3200" dirty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8" name="Picture 4" descr="Deporte e higi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063" y="3794078"/>
            <a:ext cx="2635533" cy="265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865" y="3919084"/>
            <a:ext cx="1926747" cy="2429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 continuación: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Estimado estudiante, vamos a apreciar un mapa conceptual que te va a explicar “La actividad física y la higiene personal”. </a:t>
            </a:r>
          </a:p>
          <a:p>
            <a:pPr marL="0" indent="0">
              <a:buNone/>
            </a:pPr>
            <a:r>
              <a:rPr lang="es-CL" dirty="0"/>
              <a:t>Para entender este tema deberás leer desde arriba hacia abajo. </a:t>
            </a:r>
            <a:r>
              <a:rPr lang="es-CL" u="sng" dirty="0"/>
              <a:t>Si es necesario pide ayuda de un familiar. </a:t>
            </a:r>
          </a:p>
        </p:txBody>
      </p:sp>
      <p:sp>
        <p:nvSpPr>
          <p:cNvPr id="4" name="Flecha abajo 3"/>
          <p:cNvSpPr/>
          <p:nvPr/>
        </p:nvSpPr>
        <p:spPr>
          <a:xfrm>
            <a:off x="5172503" y="3600235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6" y="4302975"/>
            <a:ext cx="4918881" cy="22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304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/>
              <a:t>Actividad 1: “Desafíos entre familiares”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/>
              <a:t>Debes invitar a participar de este desafío de participación a un familiar o a un compañero(a) con quien tengas comunicación, y en lo posible.</a:t>
            </a:r>
          </a:p>
          <a:p>
            <a:r>
              <a:rPr lang="es-CL" i="1" dirty="0"/>
              <a:t>También lo puedes realizar de forma individual. Ante esta posibilidad pide ayuda a un familiar quien oriente la actividad para prevenir accidentes. </a:t>
            </a:r>
          </a:p>
          <a:p>
            <a:pPr marL="0" indent="0">
              <a:buNone/>
            </a:pPr>
            <a:r>
              <a:rPr lang="es-CL" b="1" dirty="0"/>
              <a:t>Descripción de la actividad: </a:t>
            </a:r>
            <a:r>
              <a:rPr lang="es-CL" dirty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14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b="1" dirty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/>
              <a:t>Equilibra un tubo de escoba en la palma de la </a:t>
            </a:r>
            <a:r>
              <a:rPr lang="es-CL"/>
              <a:t>mano hábil </a:t>
            </a:r>
            <a:r>
              <a:rPr lang="es-CL" dirty="0"/>
              <a:t>mediante un recorrido lineal. Primero caminando, segundo estar sentado e intentar ponerse de pie con tubo en la mano y en equilibrio.  </a:t>
            </a:r>
          </a:p>
          <a:p>
            <a:pPr marL="514350" indent="-514350">
              <a:buAutoNum type="arabicPeriod"/>
            </a:pPr>
            <a:r>
              <a:rPr lang="es-CL" dirty="0"/>
              <a:t>Lanzamiento de papeles con mano hábil. Deben arrugar 10 papeles en total y ubicarse a 3 metros de una taza de té y una olla grande. Si el lanzamiento permite que el papel ingrese a la taza equivale a 10 puntos, si ingresa a la olla equivale a 5 puntos. </a:t>
            </a:r>
          </a:p>
          <a:p>
            <a:pPr marL="0" indent="0">
              <a:buNone/>
            </a:pPr>
            <a:r>
              <a:rPr lang="es-CL" dirty="0"/>
              <a:t>      </a:t>
            </a:r>
            <a:r>
              <a:rPr lang="es-CL" u="sng" dirty="0"/>
              <a:t>Responder: De 10 lanzamientos cada uno ¿Quién puede realizar más puntos? </a:t>
            </a:r>
          </a:p>
          <a:p>
            <a:pPr marL="0" indent="0">
              <a:buNone/>
            </a:pPr>
            <a:r>
              <a:rPr lang="es-CL" dirty="0"/>
              <a:t>3.  Carrera en bolsa. Deben introducir sus dos pies a una bolsa de nylon y estimar una  distancia. Luego realizar saltos a pies juntos y llegar a la meta. </a:t>
            </a:r>
          </a:p>
          <a:p>
            <a:pPr marL="0" indent="0">
              <a:buNone/>
            </a:pPr>
            <a:r>
              <a:rPr lang="es-CL" dirty="0"/>
              <a:t>4.   Carrera de cuchara. Deben tener en su boca una cuchara grande y en la parte cóncava de la cuchara poner una hoja de papel arrugada y estimar una distancia para ir rápido o caminando.</a:t>
            </a:r>
          </a:p>
          <a:p>
            <a:pPr marL="0" indent="0">
              <a:buNone/>
            </a:pPr>
            <a:r>
              <a:rPr lang="es-CL" b="1" dirty="0"/>
              <a:t>Serie de actividad física: Realiza cada uno. </a:t>
            </a:r>
          </a:p>
          <a:p>
            <a:pPr marL="514350" indent="-514350">
              <a:buAutoNum type="arabicPeriod"/>
            </a:pPr>
            <a:r>
              <a:rPr lang="es-CL" dirty="0"/>
              <a:t>Realizar cambio de pie, sin toque de talón en suelo, trabajo 30 segundos. /Descanso 10 </a:t>
            </a:r>
            <a:r>
              <a:rPr lang="es-CL" dirty="0" err="1"/>
              <a:t>seg</a:t>
            </a:r>
            <a:r>
              <a:rPr lang="es-CL" dirty="0"/>
              <a:t>.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alta y toque de hombros, trabajo 30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salto continuo en el puesto, trabajo 30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  <a:p>
            <a:pPr marL="514350" indent="-514350">
              <a:buAutoNum type="arabicPeriod"/>
            </a:pPr>
            <a:r>
              <a:rPr lang="es-CL" dirty="0"/>
              <a:t>Realizar plancha con escalada, trabajo 30 segundos. /descanso 10 </a:t>
            </a:r>
            <a:r>
              <a:rPr lang="es-CL" dirty="0" err="1"/>
              <a:t>seg</a:t>
            </a:r>
            <a:r>
              <a:rPr lang="es-C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8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/>
              <a:t>Imágenes de ejemplos a las actividades </a:t>
            </a:r>
            <a:br>
              <a:rPr lang="es-CL" dirty="0"/>
            </a:br>
            <a:r>
              <a:rPr lang="es-CL" dirty="0"/>
              <a:t>lúdicas y físicas.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Imágenes para actividades lúdicas: </a:t>
            </a:r>
          </a:p>
          <a:p>
            <a:pPr marL="0" indent="0">
              <a:buNone/>
            </a:pPr>
            <a:r>
              <a:rPr lang="es-CL" dirty="0"/>
              <a:t>1.                              2.                                 3.                               4.      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b="1" dirty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/>
              <a:t>1.                              2.                                 3.                              4. </a:t>
            </a:r>
          </a:p>
        </p:txBody>
      </p:sp>
      <p:pic>
        <p:nvPicPr>
          <p:cNvPr id="3078" name="Picture 6" descr="Carrera de sacos | Mis juegos tradicion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2018041"/>
            <a:ext cx="2027593" cy="145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UEVO EN LA CUCHARA | Valladares86's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2018041"/>
            <a:ext cx="2085026" cy="140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92" name="Picture 20" descr="Sentadillas para Bajar de Pes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s mejores ejercicios para abdominales inferiores - Abdominales.inf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4771789"/>
            <a:ext cx="2091281" cy="1268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8252" y="4649992"/>
            <a:ext cx="2245569" cy="1511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JUEGOS TRADICIONALES : TEJ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60" y="1845524"/>
            <a:ext cx="1748951" cy="1748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dos a jugar: Juegos, retos y competencias con palos y vara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5" y="2059117"/>
            <a:ext cx="2058969" cy="1372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lancha alta con escalada | Quemar grasa abdominal, Ejercicios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073" y="4611750"/>
            <a:ext cx="3048000" cy="1714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6" y="37533"/>
            <a:ext cx="11599460" cy="6820467"/>
          </a:xfrm>
        </p:spPr>
        <p:txBody>
          <a:bodyPr>
            <a:normAutofit/>
          </a:bodyPr>
          <a:lstStyle/>
          <a:p>
            <a:pPr algn="ctr"/>
            <a:r>
              <a:rPr lang="es-CL" dirty="0"/>
              <a:t>Recuerda siempre la Higiene Personal.  </a:t>
            </a: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br>
              <a:rPr lang="es-CL" dirty="0"/>
            </a:br>
            <a:r>
              <a:rPr lang="es-CL" dirty="0"/>
              <a:t>Vuelve nuevamente a la guía y responde. </a:t>
            </a:r>
          </a:p>
        </p:txBody>
      </p:sp>
      <p:pic>
        <p:nvPicPr>
          <p:cNvPr id="1028" name="Picture 4" descr="Línea de meta - Iconos gratis de edu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76" y="875733"/>
            <a:ext cx="48768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Funcionando a línea de meta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85" y="2764811"/>
            <a:ext cx="2681782" cy="26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8361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</TotalTime>
  <Words>500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n°11 en 4° Básicos.  Tema: “La actividad física y la higiene personal”. </vt:lpstr>
      <vt:lpstr>A continuación: </vt:lpstr>
      <vt:lpstr>Presentación de PowerPoint</vt:lpstr>
      <vt:lpstr>Actividad 1: “Desafíos entre familiares” </vt:lpstr>
      <vt:lpstr>Presentación de PowerPoint</vt:lpstr>
      <vt:lpstr>Imágenes de ejemplos a las actividades  lúdicas y físicas. </vt:lpstr>
      <vt:lpstr>Recuerda siempre la Higiene Personal.            Vuelve nuevamente a la guía y responde.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maka</cp:lastModifiedBy>
  <cp:revision>193</cp:revision>
  <dcterms:created xsi:type="dcterms:W3CDTF">2020-03-21T01:23:08Z</dcterms:created>
  <dcterms:modified xsi:type="dcterms:W3CDTF">2020-06-18T17:33:11Z</dcterms:modified>
</cp:coreProperties>
</file>