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68" r:id="rId3"/>
    <p:sldId id="269" r:id="rId4"/>
    <p:sldId id="270" r:id="rId5"/>
    <p:sldId id="271" r:id="rId6"/>
    <p:sldId id="267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 snapToGrid="0">
      <p:cViewPr>
        <p:scale>
          <a:sx n="57" d="100"/>
          <a:sy n="57" d="100"/>
        </p:scale>
        <p:origin x="-547" y="1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1140" y="595186"/>
            <a:ext cx="9966960" cy="3103952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Material de Apoyo para guía n°7 en 4° Básicos. </a:t>
            </a:r>
            <a:br>
              <a:rPr lang="es-CL" dirty="0" smtClean="0"/>
            </a:br>
            <a:r>
              <a:rPr lang="es-CL" dirty="0" smtClean="0"/>
              <a:t>Tema: “Juego y las capacidades coordinativas”. 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8489" y="4002836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 smtClean="0"/>
          </a:p>
          <a:p>
            <a:pPr algn="just"/>
            <a:endParaRPr lang="es-MX" sz="3200" dirty="0"/>
          </a:p>
          <a:p>
            <a:pPr algn="just"/>
            <a:r>
              <a:rPr lang="es-MX" sz="3200" dirty="0" smtClean="0"/>
              <a:t>Profesor: Diego Chávez.</a:t>
            </a:r>
          </a:p>
          <a:p>
            <a:pPr algn="just"/>
            <a:r>
              <a:rPr lang="es-MX" sz="3200" dirty="0" smtClean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Picture 2" descr="Ilustración de Vector Ilustración De Dibujos Animados Felices Los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8346" y="3805491"/>
            <a:ext cx="4201575" cy="2322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>El Juego y su capacidad coordinativa. </a:t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691806"/>
            <a:ext cx="9444252" cy="616619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dirty="0" smtClean="0"/>
              <a:t>Respuesta: </a:t>
            </a:r>
            <a:endParaRPr lang="es-MX" dirty="0"/>
          </a:p>
          <a:p>
            <a:r>
              <a:rPr lang="es-MX" dirty="0" smtClean="0"/>
              <a:t>El juego tiene como objetivo recrear a los participantes, este debe estar organizado y tener reglas, con la finalidad de que la práctica sea la correcta para todas las situaciones. </a:t>
            </a:r>
          </a:p>
          <a:p>
            <a:r>
              <a:rPr lang="es-MX" b="1" dirty="0"/>
              <a:t>El juego tiene la característica propia de que en varias ocasiones utiliza distintas destrezas que se combinan entre si para funcionar,</a:t>
            </a:r>
            <a:r>
              <a:rPr lang="es-MX" dirty="0"/>
              <a:t> por ejemplo: juego del libre, correr, atrapar y liberar, donde el objetivo es el mismo arrancar, atrapar o liberar. Además puede ser modificado o integrándole distintas capacidades propias o de gusto, según sea la destreza que quiera trabajar una persona. El mismo ejemplo; el libre con liberación de participantes a través de un cachipun. </a:t>
            </a:r>
            <a:endParaRPr lang="es-MX" dirty="0" smtClean="0"/>
          </a:p>
          <a:p>
            <a:r>
              <a:rPr lang="es-MX" dirty="0" smtClean="0"/>
              <a:t>Recuerda que las capacidades son las oportunidades que puede reunir una persona en realizar un movimiento o una acción motriz, mientras más experiencia tenga en los movimientos mejor será su capacidad. </a:t>
            </a:r>
          </a:p>
          <a:p>
            <a:r>
              <a:rPr lang="es-MX" dirty="0" smtClean="0"/>
              <a:t>Ejemplo de Capacidades coordinativas: Las capacidades coordinativas </a:t>
            </a:r>
            <a:r>
              <a:rPr lang="es-MX" dirty="0"/>
              <a:t>están relacionadas con la organización y el control del </a:t>
            </a:r>
            <a:r>
              <a:rPr lang="es-MX" dirty="0" smtClean="0"/>
              <a:t>movimiento (coordinación tiempo-espacio, agilidad o desplazamiento, equilibrio o estabilidad postural para recibir). 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1028" name="Picture 4" descr="Ilustración de Vector Ilustración De Dibujos Animados Felices Los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2947" y="2863706"/>
            <a:ext cx="2535069" cy="1401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093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1" y="351477"/>
            <a:ext cx="10515600" cy="1325563"/>
          </a:xfrm>
        </p:spPr>
        <p:txBody>
          <a:bodyPr/>
          <a:lstStyle/>
          <a:p>
            <a:r>
              <a:rPr lang="es-CL" dirty="0" smtClean="0"/>
              <a:t>Descripción de las destrezas a utilizar:  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677040"/>
            <a:ext cx="12192000" cy="51809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dirty="0" smtClean="0"/>
              <a:t>El juego integra distintas habilidades y capacidades motrices, por ejemplo: las habilidades motrices básicas de manipulación, lateralidad manual, y orientación espacial.  </a:t>
            </a:r>
          </a:p>
          <a:p>
            <a:pPr marL="0" indent="0">
              <a:buNone/>
            </a:pPr>
            <a:r>
              <a:rPr lang="es-CL" u="sng" dirty="0" smtClean="0"/>
              <a:t>Ejecución de cada uno: </a:t>
            </a:r>
          </a:p>
          <a:p>
            <a:pPr marL="514350" indent="-514350">
              <a:buAutoNum type="arabicPeriod"/>
            </a:pPr>
            <a:r>
              <a:rPr lang="es-CL" dirty="0" smtClean="0"/>
              <a:t>Habilidades Motrices B. de Manipulación: será de realizar un lanzamiento vertical de un objeto (un calcetín en nudo)</a:t>
            </a:r>
          </a:p>
          <a:p>
            <a:pPr marL="514350" indent="-514350">
              <a:buAutoNum type="arabicPeriod"/>
            </a:pPr>
            <a:r>
              <a:rPr lang="es-CL" dirty="0" smtClean="0"/>
              <a:t>Lateralidad manual: seleccionar lanzamientos con mano derecha o izquierda. </a:t>
            </a:r>
          </a:p>
          <a:p>
            <a:pPr marL="514350" indent="-514350">
              <a:buAutoNum type="arabicPeriod"/>
            </a:pPr>
            <a:r>
              <a:rPr lang="es-CL" dirty="0"/>
              <a:t>Orientación tiempo-espacio: </a:t>
            </a:r>
            <a:r>
              <a:rPr lang="es-MX" dirty="0"/>
              <a:t>La orientación tiempo-espacio puede definirse como la habilidad para solucionar problemas mediante una tarea motriz con la consideración de dos factores; el primero es el tiempo, que se considera mediante el tiempo del objeto lanzado al aire en subida y luego en caída. Segundo la destreza espacial, mediante relación a su cuerpo con relación al espacio en donde se ubica. </a:t>
            </a:r>
            <a:endParaRPr lang="es-MX" dirty="0" smtClean="0"/>
          </a:p>
          <a:p>
            <a:pPr marL="514350" indent="-514350">
              <a:buAutoNum type="arabicPeriod"/>
            </a:pPr>
            <a:r>
              <a:rPr lang="es-MX" dirty="0" smtClean="0"/>
              <a:t>Capacidades coordinativas: utilizando la orientación, el equilibrio, el ritmo y el acoplamiento. Son aquellas que permiten a una persona ejecutar movimientos de manera eficaz, precisa y económica.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03430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7422" y="20135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L" sz="3600" dirty="0" smtClean="0"/>
              <a:t>Actividad 1: Juego: “Gol humano”  </a:t>
            </a:r>
            <a:endParaRPr lang="es-CL" sz="3600" dirty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177422" y="1325562"/>
            <a:ext cx="10058400" cy="54300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600" i="1" dirty="0" smtClean="0"/>
              <a:t>IMPORTANTE</a:t>
            </a:r>
            <a:r>
              <a:rPr lang="es-MX" sz="2600" i="1" dirty="0"/>
              <a:t>: las actividades practicas deben estar acompañadas por un adulto que oriente y supervise al niño o niña, en lo posible y  evitar  accidentes.</a:t>
            </a:r>
          </a:p>
          <a:p>
            <a:pPr marL="0" indent="0">
              <a:buNone/>
            </a:pPr>
            <a:r>
              <a:rPr lang="es-CL" b="1" dirty="0" smtClean="0"/>
              <a:t>Materiales</a:t>
            </a:r>
            <a:r>
              <a:rPr lang="es-CL" dirty="0" smtClean="0"/>
              <a:t>: un vaso plástico o una botella desechable o recipiente de plástico. Cinta </a:t>
            </a:r>
            <a:r>
              <a:rPr lang="es-CL" dirty="0" err="1" smtClean="0"/>
              <a:t>masking</a:t>
            </a:r>
            <a:r>
              <a:rPr lang="es-CL" dirty="0" smtClean="0"/>
              <a:t> o cordones, calcetines.  </a:t>
            </a:r>
          </a:p>
          <a:p>
            <a:pPr marL="0" indent="0">
              <a:buNone/>
            </a:pPr>
            <a:r>
              <a:rPr lang="es-CL" b="1" dirty="0" smtClean="0"/>
              <a:t>Espacio: </a:t>
            </a:r>
            <a:r>
              <a:rPr lang="es-CL" dirty="0" smtClean="0"/>
              <a:t>Aproximadamente </a:t>
            </a:r>
            <a:r>
              <a:rPr lang="es-CL" dirty="0"/>
              <a:t>2</a:t>
            </a:r>
            <a:r>
              <a:rPr lang="es-CL" dirty="0" smtClean="0"/>
              <a:t> metros cuadrados. </a:t>
            </a:r>
          </a:p>
          <a:p>
            <a:pPr marL="0" indent="0">
              <a:buNone/>
            </a:pPr>
            <a:r>
              <a:rPr lang="es-CL" b="1" dirty="0" smtClean="0"/>
              <a:t>Indicaciones del comienzo al juego: </a:t>
            </a:r>
            <a:r>
              <a:rPr lang="es-CL" dirty="0" smtClean="0"/>
              <a:t>Confecciona con ayuda de un familiar lo siguiente: Puede ser cortando una botella desechable a la mitad o un vaso plástico, o un recipiente plástico, ese objeto debe sostenerse sobre tu cabeza y que tus manos puedan estar libres. Mediante una cinta </a:t>
            </a:r>
            <a:r>
              <a:rPr lang="es-CL" dirty="0" err="1" smtClean="0"/>
              <a:t>masking</a:t>
            </a:r>
            <a:r>
              <a:rPr lang="es-CL" dirty="0" smtClean="0"/>
              <a:t> o un nudo con cintas o cordones.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5822" y="2175537"/>
            <a:ext cx="1906776" cy="274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087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2"/>
          <p:cNvSpPr txBox="1">
            <a:spLocks/>
          </p:cNvSpPr>
          <p:nvPr/>
        </p:nvSpPr>
        <p:spPr>
          <a:xfrm>
            <a:off x="177422" y="968991"/>
            <a:ext cx="9580728" cy="573205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b="1" dirty="0" smtClean="0"/>
              <a:t>Descripción del juego: </a:t>
            </a:r>
            <a:r>
              <a:rPr lang="es-CL" dirty="0" smtClean="0"/>
              <a:t>Lanzar el nudo de calcetín en dirección vertical y que este objeto se introduzca en el recipiente plástico, con ayuda de los desplazamientos del alumno.   </a:t>
            </a:r>
          </a:p>
          <a:p>
            <a:pPr marL="0" indent="0">
              <a:buNone/>
            </a:pPr>
            <a:r>
              <a:rPr lang="es-CL" dirty="0" smtClean="0"/>
              <a:t>Actividades:</a:t>
            </a:r>
          </a:p>
          <a:p>
            <a:pPr marL="514350" indent="-514350">
              <a:buAutoNum type="arabicPeriod"/>
            </a:pPr>
            <a:r>
              <a:rPr lang="es-CL" dirty="0" smtClean="0"/>
              <a:t>Lanza con mano derecha 20 veces al vaso sobre cabeza.</a:t>
            </a:r>
          </a:p>
          <a:p>
            <a:pPr marL="514350" indent="-514350">
              <a:buAutoNum type="arabicPeriod"/>
            </a:pPr>
            <a:r>
              <a:rPr lang="es-CL" dirty="0" smtClean="0"/>
              <a:t>Lanza con mano izquierda 20 veces al vaso sobre cabeza.</a:t>
            </a:r>
          </a:p>
          <a:p>
            <a:pPr marL="514350" indent="-514350">
              <a:buAutoNum type="arabicPeriod"/>
            </a:pPr>
            <a:r>
              <a:rPr lang="es-CL" dirty="0" smtClean="0"/>
              <a:t>Lanza con mano más hábil y combina un giro hacia un sentido en 360° para interceptar el objeto dentro del recipiente plástico. </a:t>
            </a:r>
          </a:p>
          <a:p>
            <a:pPr marL="0" indent="0">
              <a:buNone/>
            </a:pPr>
            <a:r>
              <a:rPr lang="es-CL" dirty="0" smtClean="0"/>
              <a:t>       5 veces. </a:t>
            </a:r>
          </a:p>
          <a:p>
            <a:pPr marL="0" indent="0">
              <a:buNone/>
            </a:pPr>
            <a:r>
              <a:rPr lang="es-CL" dirty="0" smtClean="0"/>
              <a:t>Variante: </a:t>
            </a:r>
          </a:p>
          <a:p>
            <a:r>
              <a:rPr lang="es-CL" dirty="0" smtClean="0"/>
              <a:t>Cambia de posición ese recipiente, ahora ubícalo en el abdomen, justo en el ombligo y realiza 20 lanzamientos en total. </a:t>
            </a:r>
          </a:p>
          <a:p>
            <a:r>
              <a:rPr lang="es-CL" dirty="0" smtClean="0"/>
              <a:t> Vuelve a cambiar ese recipiente de posición, ahora en la espalda, realiza 20 lanzamientos en total.</a:t>
            </a: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592540" y="0"/>
            <a:ext cx="10515600" cy="1325563"/>
          </a:xfrm>
        </p:spPr>
        <p:txBody>
          <a:bodyPr/>
          <a:lstStyle/>
          <a:p>
            <a:r>
              <a:rPr lang="es-CL" dirty="0" smtClean="0"/>
              <a:t>Los lanzamientos al “Gol Humano”. </a:t>
            </a:r>
            <a:endParaRPr lang="es-CL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5975" y="548126"/>
            <a:ext cx="2486025" cy="319087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8399" y="3739001"/>
            <a:ext cx="1781175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786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1406" y="2767131"/>
            <a:ext cx="10515600" cy="1325563"/>
          </a:xfrm>
        </p:spPr>
        <p:txBody>
          <a:bodyPr/>
          <a:lstStyle/>
          <a:p>
            <a:r>
              <a:rPr lang="es-CL" dirty="0" smtClean="0"/>
              <a:t>Vuelve nuevamente a la guía y responde.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1038</TotalTime>
  <Words>561</Words>
  <Application>Microsoft Office PowerPoint</Application>
  <PresentationFormat>Personalizado</PresentationFormat>
  <Paragraphs>34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Material de Apoyo para guía n°7 en 4° Básicos.  Tema: “Juego y las capacidades coordinativas”. </vt:lpstr>
      <vt:lpstr>El Juego y su capacidad coordinativa.  </vt:lpstr>
      <vt:lpstr>Descripción de las destrezas a utilizar:   </vt:lpstr>
      <vt:lpstr>Actividad 1: Juego: “Gol humano”  </vt:lpstr>
      <vt:lpstr>Los lanzamientos al “Gol Humano”. </vt:lpstr>
      <vt:lpstr>Vuelve nuevamente a la guía y responde.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Notebook10</cp:lastModifiedBy>
  <cp:revision>119</cp:revision>
  <dcterms:created xsi:type="dcterms:W3CDTF">2020-03-21T01:23:08Z</dcterms:created>
  <dcterms:modified xsi:type="dcterms:W3CDTF">2020-05-16T01:35:27Z</dcterms:modified>
</cp:coreProperties>
</file>