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68" r:id="rId3"/>
    <p:sldId id="269" r:id="rId4"/>
    <p:sldId id="270" r:id="rId5"/>
    <p:sldId id="271" r:id="rId6"/>
    <p:sldId id="274" r:id="rId7"/>
    <p:sldId id="273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 snapToGrid="0">
      <p:cViewPr>
        <p:scale>
          <a:sx n="76" d="100"/>
          <a:sy n="76" d="100"/>
        </p:scale>
        <p:origin x="-504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EE8E7-DF87-43A8-81E6-E755280C28AB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C7DFD-BBC3-4B4F-8F2C-E864047C7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60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KO0LEWWrDyI&amp;t=258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489" y="779296"/>
            <a:ext cx="10512566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n°6 </a:t>
            </a:r>
            <a:br>
              <a:rPr lang="es-CL" dirty="0" smtClean="0"/>
            </a:br>
            <a:r>
              <a:rPr lang="es-CL" dirty="0" smtClean="0"/>
              <a:t>en 4° Básicos. </a:t>
            </a:r>
            <a:br>
              <a:rPr lang="es-CL" dirty="0" smtClean="0"/>
            </a:br>
            <a:r>
              <a:rPr lang="es-CL" dirty="0" smtClean="0"/>
              <a:t>Tema: “Las capacidades motrices básicas y resolución a problemas matemáticos. 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Habilidades Motri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807" y="3805601"/>
            <a:ext cx="3583912" cy="305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s-CL" dirty="0" smtClean="0"/>
              <a:t>Definición: </a:t>
            </a:r>
            <a:br>
              <a:rPr lang="es-CL" dirty="0" smtClean="0"/>
            </a:br>
            <a:r>
              <a:rPr lang="es-CL" dirty="0" smtClean="0"/>
              <a:t>Las capacidades motrices </a:t>
            </a:r>
            <a:r>
              <a:rPr lang="es-CL" dirty="0"/>
              <a:t>b</a:t>
            </a:r>
            <a:r>
              <a:rPr lang="es-CL" dirty="0" smtClean="0"/>
              <a:t>ásicas.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325563"/>
            <a:ext cx="12191999" cy="5532437"/>
          </a:xfrm>
        </p:spPr>
        <p:txBody>
          <a:bodyPr>
            <a:normAutofit/>
          </a:bodyPr>
          <a:lstStyle/>
          <a:p>
            <a:r>
              <a:rPr lang="es-MX" b="1" dirty="0"/>
              <a:t>Capacidades </a:t>
            </a:r>
            <a:r>
              <a:rPr lang="es-MX" b="1" dirty="0" smtClean="0"/>
              <a:t>coordinativas: 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Son </a:t>
            </a:r>
            <a:r>
              <a:rPr lang="es-MX" dirty="0"/>
              <a:t>aquellas que se realizan conscientemente en la regulación y dirección de los movimientos, con una finalidad determinada, estas se desarrollan sobre la base de determinadas </a:t>
            </a:r>
            <a:r>
              <a:rPr lang="es-MX" dirty="0" smtClean="0"/>
              <a:t>aptitudes(energía para vivir) </a:t>
            </a:r>
            <a:r>
              <a:rPr lang="es-MX" dirty="0"/>
              <a:t>físicas del hombre y en su enfrentamiento diario con el medio.</a:t>
            </a:r>
          </a:p>
          <a:p>
            <a:pPr marL="0" indent="0">
              <a:buNone/>
            </a:pPr>
            <a:r>
              <a:rPr lang="es-MX" dirty="0" smtClean="0"/>
              <a:t>Las </a:t>
            </a:r>
            <a:r>
              <a:rPr lang="es-MX" dirty="0"/>
              <a:t>capacidades motrices se interrelacionan entre si y solo se hacen efectivas a través de su unidad, pues en la ejecución de una acción motriz, el individuo tiene que ser capaz de aplicar un conjunto de capacidades para que esta se realice </a:t>
            </a:r>
            <a:r>
              <a:rPr lang="es-MX" dirty="0" smtClean="0"/>
              <a:t>de manera apropiada. </a:t>
            </a:r>
          </a:p>
          <a:p>
            <a:r>
              <a:rPr lang="es-MX" i="1" dirty="0"/>
              <a:t>Generales o </a:t>
            </a:r>
            <a:r>
              <a:rPr lang="es-MX" i="1" dirty="0" smtClean="0"/>
              <a:t>básicas</a:t>
            </a:r>
            <a:r>
              <a:rPr lang="es-MX" dirty="0" smtClean="0"/>
              <a:t>: Regulación </a:t>
            </a:r>
            <a:r>
              <a:rPr lang="es-MX" dirty="0"/>
              <a:t>y dirección del </a:t>
            </a:r>
            <a:r>
              <a:rPr lang="es-MX" dirty="0" smtClean="0"/>
              <a:t>movimiento. </a:t>
            </a:r>
          </a:p>
          <a:p>
            <a:r>
              <a:rPr lang="es-MX" i="1" dirty="0" smtClean="0"/>
              <a:t>Especiales</a:t>
            </a:r>
            <a:r>
              <a:rPr lang="es-MX" dirty="0" smtClean="0"/>
              <a:t>: Orientación, equilibrio, ritmo, anticipación, diferenciación, Coordinación. </a:t>
            </a:r>
            <a:endParaRPr lang="es-MX" dirty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3609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1 .Actividad: “El juego del Cuaderno”.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421" y="1325562"/>
            <a:ext cx="12014579" cy="5430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2600" i="1" dirty="0" smtClean="0"/>
              <a:t>Se sugiere ver el video por si tiene dudas con la explicación. </a:t>
            </a:r>
          </a:p>
          <a:p>
            <a:pPr marL="0" indent="0">
              <a:buNone/>
            </a:pPr>
            <a:r>
              <a:rPr lang="es-MX" sz="2600" i="1" dirty="0" smtClean="0"/>
              <a:t>IMPORTANTE</a:t>
            </a:r>
            <a:r>
              <a:rPr lang="es-MX" sz="2600" i="1" dirty="0"/>
              <a:t>: las actividades practicas deben estar acompañadas por un adulto que oriente y supervise al niño o niña, en lo posible y  evitar  accidentes.</a:t>
            </a:r>
          </a:p>
          <a:p>
            <a:r>
              <a:rPr lang="es-CL" b="1" dirty="0" smtClean="0"/>
              <a:t>Materiales: </a:t>
            </a:r>
            <a:r>
              <a:rPr lang="es-CL" dirty="0" smtClean="0"/>
              <a:t>Cuaderno, tijeras, 2 lápices de colores, cinta adhesiva. </a:t>
            </a:r>
          </a:p>
          <a:p>
            <a:r>
              <a:rPr lang="es-CL" b="1" dirty="0"/>
              <a:t>Espacio: </a:t>
            </a:r>
            <a:r>
              <a:rPr lang="es-CL" dirty="0"/>
              <a:t>Aproximadamente 1,5 metro cuadrado. </a:t>
            </a:r>
          </a:p>
          <a:p>
            <a:r>
              <a:rPr lang="es-CL" b="1" dirty="0"/>
              <a:t>Ayuda de un familiar: </a:t>
            </a:r>
            <a:r>
              <a:rPr lang="es-CL" dirty="0"/>
              <a:t>El familiar con una moneda en la mano. </a:t>
            </a:r>
            <a:endParaRPr lang="es-CL" b="1" dirty="0"/>
          </a:p>
          <a:p>
            <a:r>
              <a:rPr lang="es-CL" b="1" dirty="0" smtClean="0"/>
              <a:t>Descripción de la actividad: paso 1</a:t>
            </a:r>
            <a:r>
              <a:rPr lang="es-CL" dirty="0"/>
              <a:t> </a:t>
            </a:r>
            <a:r>
              <a:rPr lang="es-CL" dirty="0" smtClean="0"/>
              <a:t>Toma las hojas de cuaderno y de una recorta 5 círculos, y de la otra hoja recorta 5 círculos más, total de círculos 10. </a:t>
            </a:r>
            <a:r>
              <a:rPr lang="es-CL" b="1" dirty="0" smtClean="0"/>
              <a:t>Paso 2 </a:t>
            </a:r>
            <a:r>
              <a:rPr lang="es-CL" dirty="0" smtClean="0"/>
              <a:t>Pinta 5 círculos de un color, y los otros 5 de otro color. </a:t>
            </a:r>
            <a:r>
              <a:rPr lang="es-CL" b="1" dirty="0" smtClean="0"/>
              <a:t>Paso 3 </a:t>
            </a:r>
            <a:r>
              <a:rPr lang="es-CL" dirty="0" smtClean="0"/>
              <a:t>pega los círculos con cinta adhesiva en el suelo, de la siguiente manera: </a:t>
            </a:r>
            <a:endParaRPr lang="es-CL" b="1" dirty="0" smtClean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787856" y="5322627"/>
            <a:ext cx="8175009" cy="1173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1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CL" dirty="0" smtClean="0"/>
              <a:t>Ejemplo de actividad 1: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43425"/>
            <a:ext cx="12192000" cy="5532437"/>
          </a:xfrm>
        </p:spPr>
        <p:txBody>
          <a:bodyPr/>
          <a:lstStyle/>
          <a:p>
            <a:r>
              <a:rPr lang="es-CL" b="1" dirty="0" smtClean="0"/>
              <a:t>Paso 4 </a:t>
            </a:r>
            <a:r>
              <a:rPr lang="es-CL" dirty="0" smtClean="0"/>
              <a:t>El color rojo va en sentido de </a:t>
            </a:r>
            <a:r>
              <a:rPr lang="es-CL" u="sng" dirty="0" smtClean="0"/>
              <a:t>IDA</a:t>
            </a:r>
            <a:r>
              <a:rPr lang="es-CL" dirty="0"/>
              <a:t> </a:t>
            </a:r>
            <a:r>
              <a:rPr lang="es-CL" dirty="0" smtClean="0"/>
              <a:t>y </a:t>
            </a:r>
            <a:r>
              <a:rPr lang="es-CL" u="sng" dirty="0" smtClean="0"/>
              <a:t>VUELTA</a:t>
            </a:r>
            <a:r>
              <a:rPr lang="es-CL" dirty="0" smtClean="0"/>
              <a:t>, también el color verde va en sentido de </a:t>
            </a:r>
            <a:r>
              <a:rPr lang="es-CL" u="sng" dirty="0" smtClean="0"/>
              <a:t>IDA</a:t>
            </a:r>
            <a:r>
              <a:rPr lang="es-CL" dirty="0" smtClean="0"/>
              <a:t> y </a:t>
            </a:r>
            <a:r>
              <a:rPr lang="es-CL" u="sng" dirty="0" smtClean="0"/>
              <a:t>VUELTA</a:t>
            </a:r>
            <a:r>
              <a:rPr lang="es-CL" dirty="0" smtClean="0"/>
              <a:t>.</a:t>
            </a:r>
            <a:r>
              <a:rPr lang="es-CL" b="1" dirty="0" smtClean="0"/>
              <a:t> </a:t>
            </a:r>
            <a:r>
              <a:rPr lang="es-CL" b="1" dirty="0"/>
              <a:t>Paso 5 </a:t>
            </a:r>
            <a:r>
              <a:rPr lang="es-CL" u="sng" dirty="0"/>
              <a:t>El familiar que ayuda debe </a:t>
            </a:r>
            <a:r>
              <a:rPr lang="es-CL" dirty="0"/>
              <a:t>lanzar la moneda al </a:t>
            </a:r>
            <a:r>
              <a:rPr lang="es-CL" dirty="0" smtClean="0"/>
              <a:t>aire, </a:t>
            </a:r>
            <a:r>
              <a:rPr lang="es-CL" dirty="0"/>
              <a:t>y en respuesta de cara el alumno realizará la tabla del </a:t>
            </a:r>
            <a:r>
              <a:rPr lang="es-CL" dirty="0" smtClean="0"/>
              <a:t>6, </a:t>
            </a:r>
            <a:r>
              <a:rPr lang="es-CL" dirty="0"/>
              <a:t>y en respuesta de sello  el alumno realizara la tabla del 7</a:t>
            </a:r>
            <a:r>
              <a:rPr lang="es-CL" dirty="0" smtClean="0"/>
              <a:t>. </a:t>
            </a:r>
            <a:r>
              <a:rPr lang="es-CL" b="1" dirty="0"/>
              <a:t>Paso 6 </a:t>
            </a:r>
            <a:r>
              <a:rPr lang="es-CL" dirty="0"/>
              <a:t>posiciona la planta del pie derecho en el primer circulo rojo, y levanta el pie izquierdo </a:t>
            </a:r>
            <a:r>
              <a:rPr lang="es-CL" dirty="0" smtClean="0"/>
              <a:t>para mantener </a:t>
            </a:r>
            <a:r>
              <a:rPr lang="es-CL" dirty="0"/>
              <a:t>el </a:t>
            </a:r>
            <a:r>
              <a:rPr lang="es-CL" dirty="0" smtClean="0"/>
              <a:t>equilibrio. Para </a:t>
            </a:r>
            <a:r>
              <a:rPr lang="es-CL" dirty="0"/>
              <a:t>saltar a otro rojo debes responder 6</a:t>
            </a:r>
            <a:r>
              <a:rPr lang="es-CL" dirty="0" smtClean="0"/>
              <a:t>x2</a:t>
            </a:r>
            <a:r>
              <a:rPr lang="es-CL" dirty="0"/>
              <a:t>, </a:t>
            </a:r>
            <a:r>
              <a:rPr lang="es-CL" dirty="0" smtClean="0"/>
              <a:t>avanzar </a:t>
            </a:r>
            <a:r>
              <a:rPr lang="es-CL" dirty="0"/>
              <a:t>al segundo circulo 6</a:t>
            </a:r>
            <a:r>
              <a:rPr lang="es-CL" dirty="0" smtClean="0"/>
              <a:t>x3 </a:t>
            </a:r>
            <a:r>
              <a:rPr lang="es-CL" dirty="0"/>
              <a:t>y así </a:t>
            </a:r>
            <a:r>
              <a:rPr lang="es-CL" dirty="0" smtClean="0"/>
              <a:t>sucesivamente y en cualquier orden de ida y vuelta. </a:t>
            </a:r>
            <a:r>
              <a:rPr lang="es-CL" b="1" dirty="0" smtClean="0"/>
              <a:t>Paso 7 </a:t>
            </a:r>
            <a:r>
              <a:rPr lang="es-CL" dirty="0" smtClean="0"/>
              <a:t>El color verde es con la planta del pie izquierdo y la tabla del 7x1, 7x2… Hasta finalizar. </a:t>
            </a:r>
            <a:endParaRPr lang="es-CL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64" y="4155739"/>
            <a:ext cx="4191936" cy="2555545"/>
          </a:xfrm>
          <a:prstGeom prst="rect">
            <a:avLst/>
          </a:prstGeom>
        </p:spPr>
      </p:pic>
      <p:sp>
        <p:nvSpPr>
          <p:cNvPr id="9" name="Flecha arriba 8"/>
          <p:cNvSpPr/>
          <p:nvPr/>
        </p:nvSpPr>
        <p:spPr>
          <a:xfrm>
            <a:off x="9811958" y="4341690"/>
            <a:ext cx="545910" cy="199257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abajo 10"/>
          <p:cNvSpPr/>
          <p:nvPr/>
        </p:nvSpPr>
        <p:spPr>
          <a:xfrm>
            <a:off x="9262069" y="4478167"/>
            <a:ext cx="563820" cy="19106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Flecha arriba 7"/>
          <p:cNvSpPr/>
          <p:nvPr/>
        </p:nvSpPr>
        <p:spPr>
          <a:xfrm>
            <a:off x="4409719" y="4478170"/>
            <a:ext cx="545910" cy="1992573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50"/>
              </a:solidFill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3859830" y="4614647"/>
            <a:ext cx="563820" cy="191068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ln>
                <a:solidFill>
                  <a:srgbClr val="FF0000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2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483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2. Actividad: “Salto con el sonido del metrónomo en 70 BPM”.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175436"/>
            <a:ext cx="12082818" cy="5430079"/>
          </a:xfrm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319015" y="1175436"/>
            <a:ext cx="11144535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i="1" dirty="0"/>
              <a:t>Se sugiere ver el video por si tiene dudas con la explicación. </a:t>
            </a:r>
            <a:endParaRPr lang="es-MX" sz="2400" i="1" dirty="0" smtClean="0"/>
          </a:p>
          <a:p>
            <a:r>
              <a:rPr lang="es-MX" sz="2400" i="1" dirty="0" smtClean="0"/>
              <a:t>IMPORTANTE</a:t>
            </a:r>
            <a:r>
              <a:rPr lang="es-MX" sz="2400" i="1" dirty="0"/>
              <a:t>: las actividades </a:t>
            </a:r>
            <a:r>
              <a:rPr lang="es-MX" sz="2400" i="1" dirty="0" smtClean="0"/>
              <a:t>prácticas </a:t>
            </a:r>
            <a:r>
              <a:rPr lang="es-MX" sz="2400" i="1" dirty="0"/>
              <a:t>deben estar acompañadas por un adulto que oriente y supervise al niño o niña, en lo posible y  evitar  </a:t>
            </a:r>
            <a:r>
              <a:rPr lang="es-MX" sz="2400" i="1" dirty="0" smtClean="0"/>
              <a:t>accidentes.</a:t>
            </a:r>
          </a:p>
          <a:p>
            <a:r>
              <a:rPr lang="es-CL" sz="2600" b="1" dirty="0"/>
              <a:t>Materiales: </a:t>
            </a:r>
            <a:r>
              <a:rPr lang="es-CL" sz="2600" dirty="0"/>
              <a:t>T</a:t>
            </a:r>
            <a:r>
              <a:rPr lang="es-CL" sz="2600" dirty="0" smtClean="0"/>
              <a:t>ubo de escoba, parlante para escuchar el metrónomo. </a:t>
            </a:r>
          </a:p>
          <a:p>
            <a:r>
              <a:rPr lang="es-CL" sz="2600" b="1" dirty="0" smtClean="0"/>
              <a:t>Ayuda de un familiar: </a:t>
            </a:r>
            <a:r>
              <a:rPr lang="es-CL" sz="2600" dirty="0" smtClean="0"/>
              <a:t>Que la persona ponga la escoba en el suelo y de un extremo la mueva como péndulo y al sonido del metrónomo en </a:t>
            </a:r>
            <a:r>
              <a:rPr lang="es-CL" sz="2600" b="1" dirty="0" smtClean="0"/>
              <a:t>70BPM</a:t>
            </a:r>
            <a:r>
              <a:rPr lang="es-CL" sz="2600" dirty="0" smtClean="0"/>
              <a:t>. </a:t>
            </a:r>
            <a:r>
              <a:rPr lang="es-CL" sz="2600" b="1" dirty="0" smtClean="0"/>
              <a:t> </a:t>
            </a:r>
            <a:endParaRPr lang="es-CL" sz="2600" b="1" dirty="0"/>
          </a:p>
          <a:p>
            <a:r>
              <a:rPr lang="es-CL" sz="2600" b="1" dirty="0"/>
              <a:t>Espacio: </a:t>
            </a:r>
            <a:r>
              <a:rPr lang="es-CL" sz="2600" dirty="0"/>
              <a:t>Debes </a:t>
            </a:r>
            <a:r>
              <a:rPr lang="es-CL" sz="2600" dirty="0" smtClean="0"/>
              <a:t>delimitar el espacio que tiene una escoba en el suelo.</a:t>
            </a:r>
            <a:endParaRPr lang="es-CL" sz="2600" b="1" dirty="0"/>
          </a:p>
          <a:p>
            <a:r>
              <a:rPr lang="es-CL" sz="2600" b="1" dirty="0"/>
              <a:t>Descripción </a:t>
            </a:r>
            <a:r>
              <a:rPr lang="es-CL" sz="2600" b="1" dirty="0" smtClean="0"/>
              <a:t>de la actividad: </a:t>
            </a:r>
            <a:r>
              <a:rPr lang="es-CL" sz="2600" b="1" dirty="0"/>
              <a:t>paso 1</a:t>
            </a:r>
            <a:r>
              <a:rPr lang="es-CL" sz="2600" dirty="0"/>
              <a:t> </a:t>
            </a:r>
            <a:r>
              <a:rPr lang="es-CL" sz="2600" dirty="0" smtClean="0"/>
              <a:t>Primero ve a </a:t>
            </a:r>
            <a:r>
              <a:rPr lang="es-CL" sz="2600" dirty="0" err="1" smtClean="0"/>
              <a:t>youtube</a:t>
            </a:r>
            <a:r>
              <a:rPr lang="es-CL" sz="2600" dirty="0" smtClean="0"/>
              <a:t> o busca en el video del profesor “metrónomo en 70 batidas por minuto”. </a:t>
            </a:r>
          </a:p>
          <a:p>
            <a:r>
              <a:rPr lang="es-CL" sz="2600" b="1" dirty="0" smtClean="0"/>
              <a:t>Paso </a:t>
            </a:r>
            <a:r>
              <a:rPr lang="es-CL" sz="2600" b="1" dirty="0"/>
              <a:t>2 </a:t>
            </a:r>
            <a:r>
              <a:rPr lang="es-CL" sz="2600" dirty="0" smtClean="0"/>
              <a:t>ponte de pie a un costado de la escoba, cuando comience a sonar el metrónomo y el familiar comience a mover de un lado a otro como péndulo la escoba, tu realizas 10 saltos a pies juntos, en conjunto con la tabla de multiplicar del 6 o 7, sin pisar la escoba. </a:t>
            </a:r>
            <a:r>
              <a:rPr lang="es-CL" sz="2600" b="1" dirty="0" smtClean="0"/>
              <a:t>Paso 3 </a:t>
            </a:r>
            <a:r>
              <a:rPr lang="es-CL" sz="2600" dirty="0" smtClean="0"/>
              <a:t>salta con un pie, sea derecho e izquierdo, cada uno de 10 saltos con la tabla de multiplicar del 6 o 7. </a:t>
            </a:r>
            <a:endParaRPr lang="es-MX" sz="2400" i="1" dirty="0" smtClean="0"/>
          </a:p>
          <a:p>
            <a:endParaRPr lang="es-MX" sz="2800" i="1" dirty="0" smtClean="0"/>
          </a:p>
          <a:p>
            <a:endParaRPr lang="es-MX" sz="2800" i="1" dirty="0"/>
          </a:p>
          <a:p>
            <a:endParaRPr lang="es-MX" sz="2800" i="1" dirty="0"/>
          </a:p>
          <a:p>
            <a:endParaRPr lang="es-CL" dirty="0"/>
          </a:p>
        </p:txBody>
      </p:sp>
      <p:sp>
        <p:nvSpPr>
          <p:cNvPr id="4" name="Flecha derecha 3"/>
          <p:cNvSpPr/>
          <p:nvPr/>
        </p:nvSpPr>
        <p:spPr>
          <a:xfrm>
            <a:off x="3098041" y="6605515"/>
            <a:ext cx="7315200" cy="266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4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MX" dirty="0"/>
              <a:t>2. Actividad: </a:t>
            </a:r>
            <a:r>
              <a:rPr lang="es-MX" dirty="0" smtClean="0"/>
              <a:t>“Link o mensaje de búsqueda”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Link de </a:t>
            </a:r>
            <a:r>
              <a:rPr lang="es-CL" dirty="0" err="1" smtClean="0"/>
              <a:t>youtube</a:t>
            </a:r>
            <a:r>
              <a:rPr lang="es-CL" dirty="0" smtClean="0"/>
              <a:t>: </a:t>
            </a:r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www.youtube.com/watch?v=KO0LEWWrDyI&amp;t=258s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Mensaje de búsqueda </a:t>
            </a:r>
            <a:r>
              <a:rPr lang="es-CL" dirty="0" err="1"/>
              <a:t>y</a:t>
            </a:r>
            <a:r>
              <a:rPr lang="es-CL" dirty="0" err="1" smtClean="0"/>
              <a:t>outube</a:t>
            </a:r>
            <a:r>
              <a:rPr lang="es-CL" dirty="0" smtClean="0"/>
              <a:t>: </a:t>
            </a:r>
            <a:r>
              <a:rPr lang="es-CL" dirty="0" err="1" smtClean="0"/>
              <a:t>Metronomo</a:t>
            </a:r>
            <a:r>
              <a:rPr lang="es-CL" dirty="0" smtClean="0"/>
              <a:t> 70 batidas por minuto.  </a:t>
            </a: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Metrónomo                                         Escoba                    </a:t>
            </a:r>
            <a:r>
              <a:rPr lang="es-CL" dirty="0"/>
              <a:t>F</a:t>
            </a:r>
            <a:r>
              <a:rPr lang="es-CL" dirty="0" smtClean="0"/>
              <a:t>amilia y Salto</a:t>
            </a:r>
            <a:endParaRPr lang="es-CL" dirty="0"/>
          </a:p>
        </p:txBody>
      </p:sp>
      <p:pic>
        <p:nvPicPr>
          <p:cNvPr id="1028" name="Picture 4" descr="Necesito un Metrónomo? - Educación musical - PercuB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38" y="4344264"/>
            <a:ext cx="4226401" cy="211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scoba de Rama con 4 costuras - Ingequipos - Equipamiento industri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518" y="4673736"/>
            <a:ext cx="1975072" cy="197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res Niños De Salto Ilustraciones Vectoriales, Clip Art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159" y="4514240"/>
            <a:ext cx="3204316" cy="2134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85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3. Actividad “Equilibrio y papel higiénico”.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325562"/>
            <a:ext cx="11928143" cy="53208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600" i="1" dirty="0"/>
              <a:t>Se sugiere ver el video por si tiene dudas con la explicación. </a:t>
            </a:r>
            <a:endParaRPr lang="es-MX" sz="2600" i="1" dirty="0" smtClean="0"/>
          </a:p>
          <a:p>
            <a:pPr marL="0" indent="0">
              <a:buNone/>
            </a:pPr>
            <a:r>
              <a:rPr lang="es-MX" sz="2600" i="1" dirty="0" smtClean="0"/>
              <a:t>IMPORTANTE</a:t>
            </a:r>
            <a:r>
              <a:rPr lang="es-MX" sz="2600" i="1" dirty="0"/>
              <a:t>: las actividades prácticas deben estar acompañadas por un adulto que oriente y supervise al niño o niña, en lo posible y  evitar  </a:t>
            </a:r>
            <a:r>
              <a:rPr lang="es-MX" sz="2600" i="1" dirty="0" smtClean="0"/>
              <a:t>accidentes.</a:t>
            </a:r>
          </a:p>
          <a:p>
            <a:r>
              <a:rPr lang="es-CL" sz="2600" b="1" dirty="0"/>
              <a:t>Materiales: </a:t>
            </a:r>
            <a:r>
              <a:rPr lang="es-CL" sz="2600" dirty="0" smtClean="0"/>
              <a:t>Rollo de papel higiénico. </a:t>
            </a:r>
            <a:endParaRPr lang="es-CL" sz="2600" dirty="0"/>
          </a:p>
          <a:p>
            <a:r>
              <a:rPr lang="es-CL" sz="2600" b="1" dirty="0" smtClean="0"/>
              <a:t>Espacio</a:t>
            </a:r>
            <a:r>
              <a:rPr lang="es-CL" sz="2600" b="1" dirty="0"/>
              <a:t>: </a:t>
            </a:r>
            <a:r>
              <a:rPr lang="es-CL" sz="2600" dirty="0"/>
              <a:t>Debes delimitar el espacio que </a:t>
            </a:r>
            <a:r>
              <a:rPr lang="es-CL" sz="2600" dirty="0" smtClean="0"/>
              <a:t>tienes tu acostado en el suelo mirando hacia arriba.</a:t>
            </a:r>
            <a:endParaRPr lang="es-CL" sz="2600" b="1" dirty="0"/>
          </a:p>
          <a:p>
            <a:r>
              <a:rPr lang="es-CL" sz="2600" b="1" dirty="0"/>
              <a:t>Descripción de la actividad: paso </a:t>
            </a:r>
            <a:r>
              <a:rPr lang="es-CL" sz="2600" b="1" dirty="0" smtClean="0"/>
              <a:t>1 </a:t>
            </a:r>
            <a:r>
              <a:rPr lang="es-CL" sz="2600" dirty="0" smtClean="0"/>
              <a:t>Acuéstate apoyando todo tu dorso en el suelo, incluyendo piernas y brazos. </a:t>
            </a:r>
            <a:r>
              <a:rPr lang="es-CL" sz="2600" b="1" dirty="0" smtClean="0"/>
              <a:t>Paso 2 </a:t>
            </a:r>
            <a:r>
              <a:rPr lang="es-CL" sz="2600" dirty="0" smtClean="0"/>
              <a:t>Pon un rollo de papel higiénico sobre la frente. </a:t>
            </a:r>
            <a:r>
              <a:rPr lang="es-CL" sz="2600" b="1" dirty="0" smtClean="0"/>
              <a:t>Paso 3 </a:t>
            </a:r>
            <a:r>
              <a:rPr lang="es-CL" sz="2600" dirty="0" smtClean="0"/>
              <a:t>Intenta mantener el equilibrio del rollo de papel e intenta ponerte de pie. </a:t>
            </a:r>
            <a:r>
              <a:rPr lang="es-CL" sz="2600" b="1" dirty="0" smtClean="0"/>
              <a:t>Paso 4 </a:t>
            </a:r>
            <a:r>
              <a:rPr lang="es-CL" sz="2600" dirty="0" smtClean="0"/>
              <a:t>repite esta actividad hasta que este dominada parcialmente. Paso 5 realiza el mismo ejercicio, salvo que debes recostarte de abdomen, apoyando piernas y brazos en el suelo. Pon un rollo de papel higiénico en la nuca e intenta pararte hasta que este dominada parcialmente. No puedes tomar, tocar, mover o manipular el rollo de papel higiénico. </a:t>
            </a:r>
            <a:endParaRPr lang="es-MX" i="1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MX" i="1" dirty="0" smtClean="0"/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 smtClean="0"/>
          </a:p>
        </p:txBody>
      </p:sp>
    </p:spTree>
    <p:extLst>
      <p:ext uri="{BB962C8B-B14F-4D97-AF65-F5344CB8AC3E}">
        <p14:creationId xmlns:p14="http://schemas.microsoft.com/office/powerpoint/2010/main" val="37108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890</Words>
  <Application>Microsoft Office PowerPoint</Application>
  <PresentationFormat>Personalizado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Material de Apoyo para guía n°6  en 4° Básicos.  Tema: “Las capacidades motrices básicas y resolución a problemas matemáticos. ”. </vt:lpstr>
      <vt:lpstr>Definición:  Las capacidades motrices básicas. </vt:lpstr>
      <vt:lpstr>1 .Actividad: “El juego del Cuaderno”.  </vt:lpstr>
      <vt:lpstr>Ejemplo de actividad 1: </vt:lpstr>
      <vt:lpstr>2. Actividad: “Salto con el sonido del metrónomo en 70 BPM”. </vt:lpstr>
      <vt:lpstr>2. Actividad: “Link o mensaje de búsqueda”</vt:lpstr>
      <vt:lpstr>3. Actividad “Equilibrio y papel higiénico”. </vt:lpstr>
      <vt:lpstr>Vuelve nuevamente a la guía y responde.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Notebook10</cp:lastModifiedBy>
  <cp:revision>89</cp:revision>
  <dcterms:created xsi:type="dcterms:W3CDTF">2020-03-21T01:23:08Z</dcterms:created>
  <dcterms:modified xsi:type="dcterms:W3CDTF">2020-05-08T03:01:49Z</dcterms:modified>
</cp:coreProperties>
</file>