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9"/>
  </p:notesMasterIdLst>
  <p:sldIdLst>
    <p:sldId id="256" r:id="rId2"/>
    <p:sldId id="268" r:id="rId3"/>
    <p:sldId id="269" r:id="rId4"/>
    <p:sldId id="270" r:id="rId5"/>
    <p:sldId id="271" r:id="rId6"/>
    <p:sldId id="272" r:id="rId7"/>
    <p:sldId id="267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60"/>
  </p:normalViewPr>
  <p:slideViewPr>
    <p:cSldViewPr snapToGrid="0">
      <p:cViewPr>
        <p:scale>
          <a:sx n="76" d="100"/>
          <a:sy n="76" d="100"/>
        </p:scale>
        <p:origin x="-504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EE8E7-DF87-43A8-81E6-E755280C28AB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C7DFD-BBC3-4B4F-8F2C-E864047C78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8600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925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352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72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04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064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695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827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114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832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356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297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47AD0-E6CC-40CF-B22B-E02A12BBAFFF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793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8489" y="779296"/>
            <a:ext cx="10512566" cy="3103952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Material de Apoyo para guía n°5 </a:t>
            </a:r>
            <a:br>
              <a:rPr lang="es-CL" dirty="0" smtClean="0"/>
            </a:br>
            <a:r>
              <a:rPr lang="es-CL" dirty="0" smtClean="0"/>
              <a:t>en 3° Básicos. </a:t>
            </a:r>
            <a:br>
              <a:rPr lang="es-CL" dirty="0" smtClean="0"/>
            </a:br>
            <a:r>
              <a:rPr lang="es-CL" dirty="0" smtClean="0"/>
              <a:t>Tema: “El calentamiento y las habilidades motrices combinadas en el hogar”. 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8489" y="4002836"/>
            <a:ext cx="5449968" cy="2346158"/>
          </a:xfrm>
        </p:spPr>
        <p:txBody>
          <a:bodyPr>
            <a:normAutofit/>
          </a:bodyPr>
          <a:lstStyle/>
          <a:p>
            <a:pPr algn="just"/>
            <a:endParaRPr lang="es-MX" sz="3200" dirty="0" smtClean="0"/>
          </a:p>
          <a:p>
            <a:pPr algn="just"/>
            <a:endParaRPr lang="es-MX" sz="3200" dirty="0"/>
          </a:p>
          <a:p>
            <a:pPr algn="just"/>
            <a:r>
              <a:rPr lang="es-MX" sz="3200" dirty="0" smtClean="0"/>
              <a:t>Profesor: Diego Chávez.</a:t>
            </a:r>
          </a:p>
          <a:p>
            <a:pPr algn="just"/>
            <a:r>
              <a:rPr lang="es-MX" sz="3200" dirty="0" smtClean="0"/>
              <a:t>Asignatura: Ed. Física.</a:t>
            </a:r>
          </a:p>
        </p:txBody>
      </p:sp>
      <p:pic>
        <p:nvPicPr>
          <p:cNvPr id="5" name="Picture 2" descr="C:\Users\Usuario\Desktop\insignia colegio azulit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160" y="160610"/>
            <a:ext cx="1125622" cy="1460978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026" name="Picture 2" descr="En casa: cómo usar el sticker de Instagram – cuarentena coronaviru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1742" y="4002836"/>
            <a:ext cx="4286418" cy="2244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29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Recordemos:</a:t>
            </a:r>
            <a:br>
              <a:rPr lang="es-CL" dirty="0" smtClean="0"/>
            </a:br>
            <a:r>
              <a:rPr lang="es-CL" dirty="0" smtClean="0"/>
              <a:t> “El calentamiento físico”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5533" y="1690688"/>
            <a:ext cx="11941791" cy="5037657"/>
          </a:xfrm>
        </p:spPr>
        <p:txBody>
          <a:bodyPr/>
          <a:lstStyle/>
          <a:p>
            <a:pPr marL="0" indent="0">
              <a:buNone/>
            </a:pPr>
            <a:r>
              <a:rPr lang="es-CL" dirty="0" smtClean="0"/>
              <a:t>Respuesta: </a:t>
            </a:r>
          </a:p>
          <a:p>
            <a:pPr marL="0" indent="0">
              <a:buNone/>
            </a:pPr>
            <a:r>
              <a:rPr lang="es-CL" dirty="0" smtClean="0"/>
              <a:t>El calentamiento físico es una acción de movimientos voluntarios, utilizados para generar calor muscular, lubricar las articulaciones del cuerpo, activar las extremidades y tronco del cuerpo, evitar lesiones y preparar el cuerpo para un esfuerzo posterior o para el desarrollo de la habilidad de la clase.  </a:t>
            </a:r>
          </a:p>
          <a:p>
            <a:pPr marL="0" indent="0">
              <a:buNone/>
            </a:pPr>
            <a:r>
              <a:rPr lang="es-CL" dirty="0" smtClean="0"/>
              <a:t>Y ¿Cómo se puede realizar el calentamiento en el Hogar? </a:t>
            </a:r>
          </a:p>
          <a:p>
            <a:pPr marL="0" indent="0">
              <a:buNone/>
            </a:pPr>
            <a:r>
              <a:rPr lang="es-CL" dirty="0" smtClean="0"/>
              <a:t>Respuesta: Primero con la ayuda de un familiar ubícate  en un espacio apropiado para no dañar la estructura del hogar.  </a:t>
            </a:r>
          </a:p>
          <a:p>
            <a:pPr marL="0" indent="0">
              <a:buNone/>
            </a:pPr>
            <a:r>
              <a:rPr lang="es-CL" dirty="0" smtClean="0"/>
              <a:t>Y ¿Qué ejercicios puedo seleccionar para el calentamiento?</a:t>
            </a:r>
          </a:p>
          <a:p>
            <a:pPr marL="0" indent="0">
              <a:buNone/>
            </a:pPr>
            <a:r>
              <a:rPr lang="es-CL" dirty="0" smtClean="0"/>
              <a:t>Respuesta: Puedes realizar ejercicios en el lugar, por ejemplo: estiramientos musculares suaves, trote suave, taloneo y saltos en el lugar. 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4009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63221" y="0"/>
            <a:ext cx="10515600" cy="1325563"/>
          </a:xfrm>
        </p:spPr>
        <p:txBody>
          <a:bodyPr/>
          <a:lstStyle/>
          <a:p>
            <a:r>
              <a:rPr lang="es-CL" dirty="0" smtClean="0"/>
              <a:t>1. Actividad: “Ejecutar un calentamiento guiado por el profesor en 5 minutos”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1069" y="1325563"/>
            <a:ext cx="11859904" cy="541643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i="1" dirty="0"/>
              <a:t>IMPORTANTE: las actividades </a:t>
            </a:r>
            <a:r>
              <a:rPr lang="es-MX" i="1" dirty="0" smtClean="0"/>
              <a:t>prácticas </a:t>
            </a:r>
            <a:r>
              <a:rPr lang="es-MX" i="1" dirty="0"/>
              <a:t>deben estar acompañadas por un adulto que oriente y supervise al niño o niña, en lo posible y  evitar  accidentes.</a:t>
            </a:r>
          </a:p>
          <a:p>
            <a:pPr marL="0" indent="0">
              <a:buNone/>
            </a:pPr>
            <a:r>
              <a:rPr lang="es-CL" b="1" dirty="0" smtClean="0"/>
              <a:t>Actividad: “Calentamiento” </a:t>
            </a:r>
          </a:p>
          <a:p>
            <a:pPr marL="0" indent="0">
              <a:buNone/>
            </a:pPr>
            <a:r>
              <a:rPr lang="es-CL" b="1" dirty="0" smtClean="0"/>
              <a:t>1. Trote en el lugar: </a:t>
            </a:r>
            <a:r>
              <a:rPr lang="es-CL" dirty="0" smtClean="0"/>
              <a:t>Realiza un trote suave, durante 1 minuto. Descansa 10 segundos para continuar con ejercicio 2. </a:t>
            </a:r>
          </a:p>
          <a:p>
            <a:pPr marL="0" indent="0">
              <a:buNone/>
            </a:pPr>
            <a:r>
              <a:rPr lang="es-CL" b="1" dirty="0" smtClean="0"/>
              <a:t>2. Taloneo en el lugar: </a:t>
            </a:r>
            <a:r>
              <a:rPr lang="es-CL" dirty="0" smtClean="0"/>
              <a:t>Realiza el taloneo, durante 1 minuto. </a:t>
            </a:r>
            <a:r>
              <a:rPr lang="es-CL" dirty="0"/>
              <a:t>D</a:t>
            </a:r>
            <a:r>
              <a:rPr lang="es-CL" dirty="0" smtClean="0"/>
              <a:t>escansa 10 </a:t>
            </a:r>
            <a:r>
              <a:rPr lang="es-CL" dirty="0"/>
              <a:t>segundos para continuar con ejercicio </a:t>
            </a:r>
            <a:r>
              <a:rPr lang="es-CL" dirty="0" smtClean="0"/>
              <a:t>3. </a:t>
            </a:r>
          </a:p>
          <a:p>
            <a:pPr marL="0" indent="0">
              <a:buNone/>
            </a:pPr>
            <a:r>
              <a:rPr lang="es-CL" b="1" dirty="0" smtClean="0"/>
              <a:t>3. Saltar la cuerda </a:t>
            </a:r>
            <a:r>
              <a:rPr lang="es-CL" dirty="0" smtClean="0"/>
              <a:t>(si no tienes cuerda, imagina tener una)</a:t>
            </a:r>
            <a:r>
              <a:rPr lang="es-CL" b="1" dirty="0" smtClean="0"/>
              <a:t>:</a:t>
            </a:r>
            <a:r>
              <a:rPr lang="es-CL" dirty="0" smtClean="0"/>
              <a:t> realiza el salto de cuerda por 30 saltos. Descansa 10 segundos. </a:t>
            </a:r>
          </a:p>
          <a:p>
            <a:pPr marL="0" indent="0">
              <a:buNone/>
            </a:pPr>
            <a:r>
              <a:rPr lang="es-CL" b="1" dirty="0"/>
              <a:t>4</a:t>
            </a:r>
            <a:r>
              <a:rPr lang="es-CL" b="1" dirty="0" smtClean="0"/>
              <a:t>. </a:t>
            </a:r>
            <a:r>
              <a:rPr lang="es-CL" b="1" dirty="0"/>
              <a:t>Plancha alta con escalada de piernas: </a:t>
            </a:r>
            <a:r>
              <a:rPr lang="es-CL" dirty="0"/>
              <a:t>realiza este ejercicio durante 30 segundos. Descansa 20 segundos para continuar con ejercicio 5. </a:t>
            </a:r>
            <a:endParaRPr lang="es-CL" dirty="0" smtClean="0"/>
          </a:p>
          <a:p>
            <a:pPr marL="0" indent="0">
              <a:buNone/>
            </a:pPr>
            <a:r>
              <a:rPr lang="es-CL" b="1" dirty="0" smtClean="0"/>
              <a:t>5. </a:t>
            </a:r>
            <a:r>
              <a:rPr lang="es-CL" b="1" dirty="0"/>
              <a:t>Abrir y cerrar piernas y brazos: </a:t>
            </a:r>
            <a:r>
              <a:rPr lang="es-CL" dirty="0"/>
              <a:t>Realiza este ejercicio, durante 40 minuto. Descansa 20 segundos para continuar con ejercicio 4. </a:t>
            </a: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981904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9573" y="133113"/>
            <a:ext cx="10515600" cy="1325563"/>
          </a:xfrm>
        </p:spPr>
        <p:txBody>
          <a:bodyPr/>
          <a:lstStyle/>
          <a:p>
            <a:r>
              <a:rPr lang="es-CL" dirty="0" smtClean="0"/>
              <a:t>Imágenes para para orientar los ejercicios del calentamiento, actividad 1 en 5 minutos.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0125" y="1690688"/>
            <a:ext cx="11914496" cy="5037657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s-CL" dirty="0" smtClean="0"/>
              <a:t>Trote en el lugar.         2. Taloneo en el lugar.      3. Saltar la cuerda en el lugar.</a:t>
            </a:r>
          </a:p>
          <a:p>
            <a:pPr marL="514350" indent="-514350">
              <a:buAutoNum type="arabicPeriod"/>
            </a:pPr>
            <a:endParaRPr lang="es-CL" dirty="0"/>
          </a:p>
          <a:p>
            <a:pPr marL="514350" indent="-514350">
              <a:buAutoNum type="arabicPeriod"/>
            </a:pPr>
            <a:endParaRPr lang="es-CL" dirty="0" smtClean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4. Plancha alta con escalada de piernas.               5. Abrir y juntar piernas y brazos.          </a:t>
            </a:r>
            <a:endParaRPr lang="es-CL" dirty="0"/>
          </a:p>
        </p:txBody>
      </p:sp>
      <p:pic>
        <p:nvPicPr>
          <p:cNvPr id="3074" name="Picture 2" descr="Trotar En El Mismo Lugar Adelgazar | Zbfcyn.kelakkama.s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93" y="2272353"/>
            <a:ext cx="2041714" cy="2090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Ejercicios Para Adelgazar Y Hacer En Ca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037" y="2189565"/>
            <a:ext cx="1924336" cy="192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Saltar La Cuerda | Como Hacer, Forma Correcta &amp; Rutina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8625" y="2189565"/>
            <a:ext cx="3021371" cy="2136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La rutina para conseguir un abdomen plano en 1 mes – Revista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576" y="5108663"/>
            <a:ext cx="2020749" cy="1616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Entrenamiento Hiit - Yo elijo una vida san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2164" y="5196577"/>
            <a:ext cx="1528685" cy="152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1379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7257" y="0"/>
            <a:ext cx="10515600" cy="1325563"/>
          </a:xfrm>
        </p:spPr>
        <p:txBody>
          <a:bodyPr/>
          <a:lstStyle/>
          <a:p>
            <a:pPr algn="ctr"/>
            <a:r>
              <a:rPr lang="es-CL" dirty="0" smtClean="0"/>
              <a:t>Recordemos las Habilidades Motrices Básicas Combinadas.</a:t>
            </a:r>
            <a:endParaRPr lang="es-CL" dirty="0"/>
          </a:p>
        </p:txBody>
      </p:sp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322263" y="1325563"/>
            <a:ext cx="11464925" cy="5032375"/>
          </a:xfrm>
        </p:spPr>
        <p:txBody>
          <a:bodyPr/>
          <a:lstStyle/>
          <a:p>
            <a:pPr marL="0" indent="0">
              <a:buNone/>
            </a:pPr>
            <a:r>
              <a:rPr lang="es-CL" dirty="0" smtClean="0"/>
              <a:t>Las habilidades combinadas son los ejercicios, juegos o actividades que pueda realizar el alumno con un patrón motor mixto, sea de locomoción más manipulación o las tres habilidades en conjunto. Estas habilidades suelen practicarse en los ejercicios con material y en los pre-deportivos o deportivos, por ejemplo: asociar el trotar y botes de balón continuamente, lanzar balón en movimiento, recibir objeto y girar hacia un sentido, chute al arco luego de un dribling o bailar siguiendo una coreografía.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3719" y="4461823"/>
            <a:ext cx="4162425" cy="161925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1874" y="4285610"/>
            <a:ext cx="3571875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741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2</a:t>
            </a:r>
            <a:r>
              <a:rPr lang="es-CL" dirty="0" smtClean="0"/>
              <a:t>. Actividad practica de habilidades motrices combinadas.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6478" y="1552670"/>
            <a:ext cx="12055522" cy="530533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i="1" dirty="0"/>
              <a:t>IMPORTANTE: las actividades prácticas deben estar acompañadas por un adulto que oriente y supervise al niño o niña, en lo posible y  evitar  accidentes</a:t>
            </a:r>
            <a:r>
              <a:rPr lang="es-MX" i="1" dirty="0" smtClean="0"/>
              <a:t>.</a:t>
            </a:r>
          </a:p>
          <a:p>
            <a:pPr marL="0" indent="0">
              <a:buNone/>
            </a:pPr>
            <a:endParaRPr lang="es-MX" b="1" dirty="0" smtClean="0"/>
          </a:p>
          <a:p>
            <a:pPr marL="0" indent="0">
              <a:buNone/>
            </a:pPr>
            <a:r>
              <a:rPr lang="es-MX" b="1" dirty="0" smtClean="0"/>
              <a:t>Actividad: “De locomoción, manipulación y estabilidad” </a:t>
            </a:r>
            <a:endParaRPr lang="es-MX" b="1" dirty="0"/>
          </a:p>
          <a:p>
            <a:pPr marL="0" indent="0">
              <a:buNone/>
            </a:pPr>
            <a:r>
              <a:rPr lang="es-CL" b="1" dirty="0" smtClean="0"/>
              <a:t>Paso 1: </a:t>
            </a:r>
            <a:r>
              <a:rPr lang="es-CL" dirty="0" smtClean="0"/>
              <a:t>Sostén una escoba frente a ti, luego gira </a:t>
            </a:r>
          </a:p>
          <a:p>
            <a:pPr marL="0" indent="0">
              <a:buNone/>
            </a:pPr>
            <a:r>
              <a:rPr lang="es-CL" dirty="0" smtClean="0"/>
              <a:t>hacia un sentido completamente y continuamente </a:t>
            </a:r>
          </a:p>
          <a:p>
            <a:pPr marL="0" indent="0">
              <a:buNone/>
            </a:pPr>
            <a:r>
              <a:rPr lang="es-CL" dirty="0" smtClean="0"/>
              <a:t>avanza hacia el paso2.         </a:t>
            </a:r>
            <a:endParaRPr lang="es-CL" dirty="0"/>
          </a:p>
          <a:p>
            <a:pPr marL="0" indent="0">
              <a:buNone/>
            </a:pPr>
            <a:r>
              <a:rPr lang="es-CL" b="1" dirty="0" smtClean="0"/>
              <a:t>Paso 2: </a:t>
            </a:r>
            <a:r>
              <a:rPr lang="es-CL" dirty="0" smtClean="0"/>
              <a:t>Trota o camina pasando en zigzag de ida y </a:t>
            </a:r>
          </a:p>
          <a:p>
            <a:pPr marL="0" indent="0">
              <a:buNone/>
            </a:pPr>
            <a:r>
              <a:rPr lang="es-CL" dirty="0" smtClean="0"/>
              <a:t>de vuelta, volviendo a la escoba. </a:t>
            </a:r>
          </a:p>
          <a:p>
            <a:pPr>
              <a:buFontTx/>
              <a:buChar char="-"/>
            </a:pPr>
            <a:r>
              <a:rPr lang="es-CL" dirty="0" smtClean="0"/>
              <a:t>Continua con dos giros hacia un sentido y avanza al zigzag </a:t>
            </a:r>
          </a:p>
          <a:p>
            <a:pPr marL="0" indent="0">
              <a:buNone/>
            </a:pPr>
            <a:r>
              <a:rPr lang="es-CL" dirty="0" smtClean="0"/>
              <a:t> ida y vuelta. </a:t>
            </a:r>
          </a:p>
          <a:p>
            <a:pPr marL="0" indent="0">
              <a:buNone/>
            </a:pPr>
            <a:r>
              <a:rPr lang="es-CL" u="sng" dirty="0" smtClean="0"/>
              <a:t>No continuaremos realizando más giros para no provocar un </a:t>
            </a:r>
          </a:p>
          <a:p>
            <a:pPr marL="0" indent="0">
              <a:buNone/>
            </a:pPr>
            <a:r>
              <a:rPr lang="es-CL" u="sng" dirty="0"/>
              <a:t>a</a:t>
            </a:r>
            <a:r>
              <a:rPr lang="es-CL" u="sng" dirty="0" smtClean="0"/>
              <a:t>ccidente. </a:t>
            </a:r>
            <a:endParaRPr lang="es-CL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1510" y="2359017"/>
            <a:ext cx="1788726" cy="292509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7407" y="3454717"/>
            <a:ext cx="2092623" cy="182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34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1406" y="2767131"/>
            <a:ext cx="10515600" cy="1325563"/>
          </a:xfrm>
        </p:spPr>
        <p:txBody>
          <a:bodyPr/>
          <a:lstStyle/>
          <a:p>
            <a:r>
              <a:rPr lang="es-CL" dirty="0" smtClean="0"/>
              <a:t>Vuelve nuevamente a la guía y responde.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57695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</TotalTime>
  <Words>590</Words>
  <Application>Microsoft Office PowerPoint</Application>
  <PresentationFormat>Personalizado</PresentationFormat>
  <Paragraphs>44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Material de Apoyo para guía n°5  en 3° Básicos.  Tema: “El calentamiento y las habilidades motrices combinadas en el hogar”. </vt:lpstr>
      <vt:lpstr>Recordemos:  “El calentamiento físico”</vt:lpstr>
      <vt:lpstr>1. Actividad: “Ejecutar un calentamiento guiado por el profesor en 5 minutos”</vt:lpstr>
      <vt:lpstr>Imágenes para para orientar los ejercicios del calentamiento, actividad 1 en 5 minutos. </vt:lpstr>
      <vt:lpstr>Recordemos las Habilidades Motrices Básicas Combinadas.</vt:lpstr>
      <vt:lpstr>2. Actividad practica de habilidades motrices combinadas. </vt:lpstr>
      <vt:lpstr>Vuelve nuevamente a la guía y responde.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higiene personal</dc:title>
  <dc:creator>Cuenta Microsoft</dc:creator>
  <cp:lastModifiedBy>Notebook10</cp:lastModifiedBy>
  <cp:revision>75</cp:revision>
  <dcterms:created xsi:type="dcterms:W3CDTF">2020-03-21T01:23:08Z</dcterms:created>
  <dcterms:modified xsi:type="dcterms:W3CDTF">2020-05-01T22:51:44Z</dcterms:modified>
</cp:coreProperties>
</file>