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6" r:id="rId2"/>
    <p:sldId id="268" r:id="rId3"/>
    <p:sldId id="269" r:id="rId4"/>
    <p:sldId id="270" r:id="rId5"/>
    <p:sldId id="271" r:id="rId6"/>
    <p:sldId id="272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 snapToGrid="0">
      <p:cViewPr>
        <p:scale>
          <a:sx n="76" d="100"/>
          <a:sy n="76" d="100"/>
        </p:scale>
        <p:origin x="-504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EE8E7-DF87-43A8-81E6-E755280C28AB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C7DFD-BBC3-4B4F-8F2C-E864047C7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60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489" y="779296"/>
            <a:ext cx="10512566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n°5 </a:t>
            </a:r>
            <a:br>
              <a:rPr lang="es-CL" dirty="0" smtClean="0"/>
            </a:br>
            <a:r>
              <a:rPr lang="es-CL" dirty="0" smtClean="0"/>
              <a:t>en 3° Básicos. </a:t>
            </a:r>
            <a:br>
              <a:rPr lang="es-CL" dirty="0" smtClean="0"/>
            </a:br>
            <a:r>
              <a:rPr lang="es-CL" dirty="0" smtClean="0"/>
              <a:t>Tema: “El calentamiento y las habilidades motrices combinadas en el hogar”.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En casa: cómo usar el sticker de Instagram – cuarentena coronaviru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742" y="4002836"/>
            <a:ext cx="4286418" cy="224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Recordemos:</a:t>
            </a:r>
            <a:br>
              <a:rPr lang="es-CL" dirty="0" smtClean="0"/>
            </a:br>
            <a:r>
              <a:rPr lang="es-CL" dirty="0" smtClean="0"/>
              <a:t> “El calentamiento físico”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533" y="1690688"/>
            <a:ext cx="11941791" cy="5037657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Respuesta: </a:t>
            </a:r>
          </a:p>
          <a:p>
            <a:pPr marL="0" indent="0">
              <a:buNone/>
            </a:pPr>
            <a:r>
              <a:rPr lang="es-CL" dirty="0" smtClean="0"/>
              <a:t>El calentamiento físico es una acción de movimientos voluntarios, utilizados para generar calor muscular, lubricar las articulaciones del cuerpo, activar las extremidades y tronco del cuerpo, evitar lesiones y preparar el cuerpo para un esfuerzo posterior o para el desarrollo de la habilidad de la clase.  </a:t>
            </a:r>
          </a:p>
          <a:p>
            <a:pPr marL="0" indent="0">
              <a:buNone/>
            </a:pPr>
            <a:r>
              <a:rPr lang="es-CL" dirty="0" smtClean="0"/>
              <a:t>Y ¿Cómo se puede realizar el calentamiento en el Hogar? </a:t>
            </a:r>
          </a:p>
          <a:p>
            <a:pPr marL="0" indent="0">
              <a:buNone/>
            </a:pPr>
            <a:r>
              <a:rPr lang="es-CL" dirty="0" smtClean="0"/>
              <a:t>Respuesta: Primero con la ayuda de un familiar ubícate  en un espacio apropiado para no dañar la estructura del hogar.  </a:t>
            </a:r>
          </a:p>
          <a:p>
            <a:pPr marL="0" indent="0">
              <a:buNone/>
            </a:pPr>
            <a:r>
              <a:rPr lang="es-CL" dirty="0" smtClean="0"/>
              <a:t>Y ¿Qué ejercicios puedo seleccionar para el calentamiento?</a:t>
            </a:r>
          </a:p>
          <a:p>
            <a:pPr marL="0" indent="0">
              <a:buNone/>
            </a:pPr>
            <a:r>
              <a:rPr lang="es-CL" dirty="0" smtClean="0"/>
              <a:t>Respuesta: Puedes realizar ejercicios en el lugar, por ejemplo: estiramientos musculares suaves, trote suave, taloneo y saltos en el lugar.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400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3221" y="0"/>
            <a:ext cx="10515600" cy="1325563"/>
          </a:xfrm>
        </p:spPr>
        <p:txBody>
          <a:bodyPr/>
          <a:lstStyle/>
          <a:p>
            <a:r>
              <a:rPr lang="es-CL" dirty="0" smtClean="0"/>
              <a:t>1. Actividad: “Ejecutar un calentamiento guiado por el profesor en 5 minutos”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069" y="1325563"/>
            <a:ext cx="11859904" cy="54164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i="1" dirty="0"/>
              <a:t>IMPORTANTE: las actividades </a:t>
            </a:r>
            <a:r>
              <a:rPr lang="es-MX" i="1" dirty="0" smtClean="0"/>
              <a:t>prácticas </a:t>
            </a:r>
            <a:r>
              <a:rPr lang="es-MX" i="1" dirty="0"/>
              <a:t>deben estar acompañadas por un adulto que oriente y supervise al niño o niña, en lo posible y  evitar  accidentes.</a:t>
            </a:r>
          </a:p>
          <a:p>
            <a:pPr marL="0" indent="0">
              <a:buNone/>
            </a:pPr>
            <a:r>
              <a:rPr lang="es-CL" b="1" dirty="0" smtClean="0"/>
              <a:t>Actividad: “Calentamiento” </a:t>
            </a:r>
          </a:p>
          <a:p>
            <a:pPr marL="0" indent="0">
              <a:buNone/>
            </a:pPr>
            <a:r>
              <a:rPr lang="es-CL" b="1" dirty="0" smtClean="0"/>
              <a:t>1. Trote en el lugar: </a:t>
            </a:r>
            <a:r>
              <a:rPr lang="es-CL" dirty="0" smtClean="0"/>
              <a:t>Realiza un trote suave, durante 1 minuto. Descansa 10 segundos para continuar con ejercicio 2. </a:t>
            </a:r>
          </a:p>
          <a:p>
            <a:pPr marL="0" indent="0">
              <a:buNone/>
            </a:pPr>
            <a:r>
              <a:rPr lang="es-CL" b="1" dirty="0" smtClean="0"/>
              <a:t>2. Taloneo en el lugar: </a:t>
            </a:r>
            <a:r>
              <a:rPr lang="es-CL" dirty="0" smtClean="0"/>
              <a:t>Realiza el taloneo, durante 1 minuto. </a:t>
            </a:r>
            <a:r>
              <a:rPr lang="es-CL" dirty="0"/>
              <a:t>D</a:t>
            </a:r>
            <a:r>
              <a:rPr lang="es-CL" dirty="0" smtClean="0"/>
              <a:t>escansa 10 </a:t>
            </a:r>
            <a:r>
              <a:rPr lang="es-CL" dirty="0"/>
              <a:t>segundos para continuar con ejercicio </a:t>
            </a:r>
            <a:r>
              <a:rPr lang="es-CL" dirty="0" smtClean="0"/>
              <a:t>3. </a:t>
            </a:r>
          </a:p>
          <a:p>
            <a:pPr marL="0" indent="0">
              <a:buNone/>
            </a:pPr>
            <a:r>
              <a:rPr lang="es-CL" b="1" dirty="0" smtClean="0"/>
              <a:t>3. Saltar la cuerda </a:t>
            </a:r>
            <a:r>
              <a:rPr lang="es-CL" dirty="0" smtClean="0"/>
              <a:t>(si no tienes cuerda, imagina tener una)</a:t>
            </a:r>
            <a:r>
              <a:rPr lang="es-CL" b="1" dirty="0" smtClean="0"/>
              <a:t>:</a:t>
            </a:r>
            <a:r>
              <a:rPr lang="es-CL" dirty="0" smtClean="0"/>
              <a:t> realiza el salto de cuerda por 30 saltos. Descansa 10 segundos. </a:t>
            </a:r>
          </a:p>
          <a:p>
            <a:pPr marL="0" indent="0">
              <a:buNone/>
            </a:pPr>
            <a:r>
              <a:rPr lang="es-CL" b="1" dirty="0"/>
              <a:t>4</a:t>
            </a:r>
            <a:r>
              <a:rPr lang="es-CL" b="1" dirty="0" smtClean="0"/>
              <a:t>. </a:t>
            </a:r>
            <a:r>
              <a:rPr lang="es-CL" b="1" dirty="0"/>
              <a:t>Plancha alta con escalada de piernas: </a:t>
            </a:r>
            <a:r>
              <a:rPr lang="es-CL" dirty="0"/>
              <a:t>realiza este ejercicio durante 30 segundos. Descansa 20 segundos para continuar con ejercicio 5. </a:t>
            </a:r>
            <a:endParaRPr lang="es-CL" dirty="0" smtClean="0"/>
          </a:p>
          <a:p>
            <a:pPr marL="0" indent="0">
              <a:buNone/>
            </a:pPr>
            <a:r>
              <a:rPr lang="es-CL" b="1" dirty="0" smtClean="0"/>
              <a:t>5. </a:t>
            </a:r>
            <a:r>
              <a:rPr lang="es-CL" b="1" dirty="0"/>
              <a:t>Abrir y cerrar piernas y brazos: </a:t>
            </a:r>
            <a:r>
              <a:rPr lang="es-CL" dirty="0"/>
              <a:t>Realiza este ejercicio, durante 40 minuto. Descansa 20 segundos para continuar con ejercicio 4. 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98190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9573" y="133113"/>
            <a:ext cx="10515600" cy="1325563"/>
          </a:xfrm>
        </p:spPr>
        <p:txBody>
          <a:bodyPr/>
          <a:lstStyle/>
          <a:p>
            <a:r>
              <a:rPr lang="es-CL" dirty="0" smtClean="0"/>
              <a:t>Imágenes para para orientar los ejercicios del calentamiento, actividad 1 en 5 minutos.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0125" y="1690688"/>
            <a:ext cx="11914496" cy="503765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s-CL" dirty="0" smtClean="0"/>
              <a:t>Trote en el lugar.         2. Taloneo en el lugar.      3. Saltar la cuerda en el lugar.</a:t>
            </a:r>
          </a:p>
          <a:p>
            <a:pPr marL="514350" indent="-514350">
              <a:buAutoNum type="arabicPeriod"/>
            </a:pPr>
            <a:endParaRPr lang="es-CL" dirty="0"/>
          </a:p>
          <a:p>
            <a:pPr marL="514350" indent="-514350">
              <a:buAutoNum type="arabicPeriod"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4. Plancha alta con escalada de piernas.               5. Abrir y juntar piernas y brazos.          </a:t>
            </a:r>
            <a:endParaRPr lang="es-CL" dirty="0"/>
          </a:p>
        </p:txBody>
      </p:sp>
      <p:pic>
        <p:nvPicPr>
          <p:cNvPr id="3074" name="Picture 2" descr="Trotar En El Mismo Lugar Adelgazar | Zbfcyn.kelakkama.s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93" y="2272353"/>
            <a:ext cx="2041714" cy="209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jercicios Para Adelgazar Y Hacer En Ca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037" y="2189565"/>
            <a:ext cx="1924336" cy="19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altar La Cuerda | Como Hacer, Forma Correcta &amp; Rutina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625" y="2189565"/>
            <a:ext cx="3021371" cy="2136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La rutina para conseguir un abdomen plano en 1 mes – Revista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576" y="5108663"/>
            <a:ext cx="2020749" cy="161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Entrenamiento Hiit - Yo elijo una vida san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164" y="5196577"/>
            <a:ext cx="1528685" cy="152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37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257" y="0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Recordemos las Habilidades Motrices Básicas Combinadas.</a:t>
            </a:r>
            <a:endParaRPr lang="es-CL" dirty="0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322263" y="1325563"/>
            <a:ext cx="11464925" cy="5032375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Las habilidades combinadas son los ejercicios, juegos o actividades que pueda realizar el alumno con un patrón motor mixto, sea de locomoción más manipulación o las tres habilidades en conjunto. Estas habilidades suelen practicarse en los ejercicios con material y en los pre-deportivos o deportivos, por ejemplo: asociar el trotar y botes de balón continuamente, lanzar balón en movimiento, recibir objeto y girar hacia un sentido, chute al arco luego de un dribling o bailar siguiendo una coreografía.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719" y="4461823"/>
            <a:ext cx="4162425" cy="1619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1874" y="4285610"/>
            <a:ext cx="35718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41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. Actividad practica de habilidades motrices combinadas.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478" y="1552670"/>
            <a:ext cx="12055522" cy="53053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i="1" dirty="0"/>
              <a:t>IMPORTANTE: las actividades prácticas deben estar acompañadas por un adulto que oriente y supervise al niño o niña, en lo posible y  evitar  accidentes</a:t>
            </a:r>
            <a:r>
              <a:rPr lang="es-MX" i="1" dirty="0" smtClean="0"/>
              <a:t>.</a:t>
            </a:r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Actividad: “De locomoción, manipulación y estabilidad” </a:t>
            </a:r>
            <a:endParaRPr lang="es-MX" b="1" dirty="0"/>
          </a:p>
          <a:p>
            <a:pPr marL="0" indent="0">
              <a:buNone/>
            </a:pPr>
            <a:r>
              <a:rPr lang="es-CL" b="1" dirty="0" smtClean="0"/>
              <a:t>Paso 1: </a:t>
            </a:r>
            <a:r>
              <a:rPr lang="es-CL" dirty="0" smtClean="0"/>
              <a:t>Sostén una escoba frente a ti, luego gira </a:t>
            </a:r>
          </a:p>
          <a:p>
            <a:pPr marL="0" indent="0">
              <a:buNone/>
            </a:pPr>
            <a:r>
              <a:rPr lang="es-CL" dirty="0" smtClean="0"/>
              <a:t>hacia un sentido completamente y continuamente </a:t>
            </a:r>
          </a:p>
          <a:p>
            <a:pPr marL="0" indent="0">
              <a:buNone/>
            </a:pPr>
            <a:r>
              <a:rPr lang="es-CL" dirty="0" smtClean="0"/>
              <a:t>avanza hacia el paso2.         </a:t>
            </a:r>
            <a:endParaRPr lang="es-CL" dirty="0"/>
          </a:p>
          <a:p>
            <a:pPr marL="0" indent="0">
              <a:buNone/>
            </a:pPr>
            <a:r>
              <a:rPr lang="es-CL" b="1" dirty="0" smtClean="0"/>
              <a:t>Paso 2: </a:t>
            </a:r>
            <a:r>
              <a:rPr lang="es-CL" dirty="0" smtClean="0"/>
              <a:t>Trota o camina pasando en zigzag de ida y </a:t>
            </a:r>
          </a:p>
          <a:p>
            <a:pPr marL="0" indent="0">
              <a:buNone/>
            </a:pPr>
            <a:r>
              <a:rPr lang="es-CL" dirty="0" smtClean="0"/>
              <a:t>de vuelta, volviendo a la escoba. </a:t>
            </a:r>
          </a:p>
          <a:p>
            <a:pPr>
              <a:buFontTx/>
              <a:buChar char="-"/>
            </a:pPr>
            <a:r>
              <a:rPr lang="es-CL" dirty="0" smtClean="0"/>
              <a:t>Continua con dos giros hacia un sentido y avanza al zigzag </a:t>
            </a:r>
          </a:p>
          <a:p>
            <a:pPr marL="0" indent="0">
              <a:buNone/>
            </a:pPr>
            <a:r>
              <a:rPr lang="es-CL" dirty="0" smtClean="0"/>
              <a:t> ida y vuelta. </a:t>
            </a:r>
          </a:p>
          <a:p>
            <a:pPr marL="0" indent="0">
              <a:buNone/>
            </a:pPr>
            <a:r>
              <a:rPr lang="es-CL" u="sng" dirty="0" smtClean="0"/>
              <a:t>No continuaremos realizando más giros para no provocar un </a:t>
            </a:r>
          </a:p>
          <a:p>
            <a:pPr marL="0" indent="0">
              <a:buNone/>
            </a:pPr>
            <a:r>
              <a:rPr lang="es-CL" u="sng" dirty="0"/>
              <a:t>a</a:t>
            </a:r>
            <a:r>
              <a:rPr lang="es-CL" u="sng" dirty="0" smtClean="0"/>
              <a:t>ccidente. </a:t>
            </a:r>
            <a:endParaRPr lang="es-CL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510" y="2359017"/>
            <a:ext cx="1788726" cy="292509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7407" y="3454717"/>
            <a:ext cx="2092623" cy="182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3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406" y="2767131"/>
            <a:ext cx="10515600" cy="1325563"/>
          </a:xfrm>
        </p:spPr>
        <p:txBody>
          <a:bodyPr/>
          <a:lstStyle/>
          <a:p>
            <a:r>
              <a:rPr lang="es-CL" dirty="0" smtClean="0"/>
              <a:t>Vuelve nuevamente a la guía y responde.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590</Words>
  <Application>Microsoft Office PowerPoint</Application>
  <PresentationFormat>Personalizado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Material de Apoyo para guía n°5  en 3° Básicos.  Tema: “El calentamiento y las habilidades motrices combinadas en el hogar”. </vt:lpstr>
      <vt:lpstr>Recordemos:  “El calentamiento físico”</vt:lpstr>
      <vt:lpstr>1. Actividad: “Ejecutar un calentamiento guiado por el profesor en 5 minutos”</vt:lpstr>
      <vt:lpstr>Imágenes para para orientar los ejercicios del calentamiento, actividad 1 en 5 minutos. </vt:lpstr>
      <vt:lpstr>Recordemos las Habilidades Motrices Básicas Combinadas.</vt:lpstr>
      <vt:lpstr>2. Actividad practica de habilidades motrices combinadas. </vt:lpstr>
      <vt:lpstr>Vuelve nuevamente a la guía y responde.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Notebook10</cp:lastModifiedBy>
  <cp:revision>75</cp:revision>
  <dcterms:created xsi:type="dcterms:W3CDTF">2020-03-21T01:23:08Z</dcterms:created>
  <dcterms:modified xsi:type="dcterms:W3CDTF">2020-05-01T22:51:44Z</dcterms:modified>
</cp:coreProperties>
</file>