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1" r:id="rId4"/>
    <p:sldId id="260" r:id="rId5"/>
    <p:sldId id="257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-360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818A323-3317-4C0A-96D4-B7F201169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0D10408-CEDD-416F-9BB4-90D12A6F9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5C98D3E-30C6-4BB0-9A70-6E1DC13A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AB6-FECF-48E6-89B9-6861BA6B91F8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B32EC99-CA73-4BFC-87E7-F71C15EC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7DE062F-B470-43A3-AA1E-0D9129681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4D2-F136-4C6A-ACB0-EEC6719F1C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453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AF660E-1FC6-439B-9897-DC79BE99C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E7B6DBD-D9BA-4C13-A73A-505287321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B039122-65CC-4B91-A715-F16C6D616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AB6-FECF-48E6-89B9-6861BA6B91F8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C53A6D4-03D5-486D-86A4-5D2BC239C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2C493FB-955F-4DD7-AD39-DDC161CA7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4D2-F136-4C6A-ACB0-EEC6719F1C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925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8FD237D-FDDA-4414-8008-22CF95521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C83F8FFD-B4B9-4C8C-9A2B-27A3D797F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A679F64-9009-46AA-8439-029F286AE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AB6-FECF-48E6-89B9-6861BA6B91F8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E091DA3-CF26-44AD-8113-6CA67EF80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7B5F110-F95D-4360-8B97-83EF4F7F1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4D2-F136-4C6A-ACB0-EEC6719F1C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6127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6939" y="631012"/>
            <a:ext cx="1035812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378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D4526CA-6119-4227-990A-DA0226DD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04CCC9A-C088-4378-B7D3-C8865244A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47CA1C7-6B45-4F6E-9A07-67BA42A11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AB6-FECF-48E6-89B9-6861BA6B91F8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1238880-B523-43A4-9DA2-A6350995E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5C33DF3-13C7-4B55-A627-50BFCFC21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4D2-F136-4C6A-ACB0-EEC6719F1C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707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531151E-FA76-4717-9635-13AEB8FED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65C7BFF-56CF-41AB-BEFE-191A3C15F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8BD2653-EC57-4AD5-80B2-A5B7868F6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AB6-FECF-48E6-89B9-6861BA6B91F8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92C2FDC-4EF6-464B-83E4-A718C9C03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FCED2B0-5B7A-4829-90C5-230747E0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4D2-F136-4C6A-ACB0-EEC6719F1C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760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BB4DE68-AAC2-4D03-B69F-C2B471B7D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B3C14E1-2F14-4D34-B463-186B2D70BA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FB2F0139-0FD5-457D-BAD9-5B7A423DF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268CAF0-8976-41EF-B8C5-EDA42072E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AB6-FECF-48E6-89B9-6861BA6B91F8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343127A-4CE7-4676-8902-3EA2FF665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40444AB-FC6D-4F88-9165-3DFB0EAE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4D2-F136-4C6A-ACB0-EEC6719F1C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760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820F400-1332-4153-81F8-E8A060B0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03ADA2F-9D9F-4638-B33A-13CF4B270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83DE256-4EB2-4FDD-832C-B54C4BD37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63E1D0B1-8DA9-4382-9C86-27BD48AD6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75DCBE3-0AFE-465D-A93E-A5F131D68A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BE5228E0-C055-4F30-A600-E12CA4F5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AB6-FECF-48E6-89B9-6861BA6B91F8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915813BC-54C7-4182-838A-AD230FED7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3CEA859C-6BB5-4286-B25C-43E5F2D5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4D2-F136-4C6A-ACB0-EEC6719F1C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676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1EC86B-CFB9-4603-A182-2AE9726BE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7D949B0C-7D13-491C-80DC-1C345D74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AB6-FECF-48E6-89B9-6861BA6B91F8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0CBDC39E-EA8B-4AEF-93CF-4571DF0FB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3C7B97D7-61B0-4CD9-975E-FF8203A5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4D2-F136-4C6A-ACB0-EEC6719F1C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778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DAF234C0-11F3-42DC-B4E8-42E1D2EB9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AB6-FECF-48E6-89B9-6861BA6B91F8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4BA8C8A9-1DF3-4455-9E1A-8A038E649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AE345B1C-C549-4937-A4E2-92DE4E3D2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4D2-F136-4C6A-ACB0-EEC6719F1C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152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A22CCB2-C345-48D9-91C4-1893D206D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E7960AF-4DAF-4B6E-B495-A2DF18B82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E851888-51AC-4682-80EF-9AC08F137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9792E0D-1CC1-454C-BE92-5A260BF14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AB6-FECF-48E6-89B9-6861BA6B91F8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AB93A26-69B3-4B55-A647-DB6C90E67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CF78D1D-3A83-4931-BBBE-831DD8C51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4D2-F136-4C6A-ACB0-EEC6719F1C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9007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8198B05-D9E0-491C-8BA4-F8554A34F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E241635A-DB87-4C19-A856-F535FCF4F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C41595A-067F-4477-A8F6-9A718CF5F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8E30391-27A2-4C84-A027-4001F03E5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CAB6-FECF-48E6-89B9-6861BA6B91F8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3CFB81-D0AE-47E4-A3F0-0B7DE25E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A88A438-2A52-4060-B0B9-7B8069A9D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4D2-F136-4C6A-ACB0-EEC6719F1C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528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2688550B-D319-4F2A-9DA4-415503309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641E59B-858A-42A1-98D9-805D43245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7B004E2-4615-4BE0-A83B-2535F5871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FCAB6-FECF-48E6-89B9-6861BA6B91F8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14F133-C8EE-49E8-836D-B18554F11B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82374CB-B3ED-4DFA-82F9-8F37CE9A73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3E4D2-F136-4C6A-ACB0-EEC6719F1C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615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2713" y="2054087"/>
            <a:ext cx="1958783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bjetiv</a:t>
            </a:r>
            <a:r>
              <a:rPr sz="3200" spc="5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1252" y="2944604"/>
            <a:ext cx="10360025" cy="401007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535"/>
              </a:spcBef>
            </a:pPr>
            <a:r>
              <a:rPr sz="24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.</a:t>
            </a:r>
            <a:endParaRPr sz="24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8" name="5 Imagen" descr="insignia colegio azulita">
            <a:extLst>
              <a:ext uri="{FF2B5EF4-FFF2-40B4-BE49-F238E27FC236}">
                <a16:creationId xmlns:a16="http://schemas.microsoft.com/office/drawing/2014/main" xmlns="" id="{C974FAA7-E4CB-468D-8806-D8AC8327C61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14" y="242710"/>
            <a:ext cx="918102" cy="1098531"/>
          </a:xfrm>
          <a:prstGeom prst="rect">
            <a:avLst/>
          </a:prstGeom>
          <a:noFill/>
          <a:ln w="6350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2C8DDC22-6B50-4DA9-9DFA-2B1F27EA2F29}"/>
              </a:ext>
            </a:extLst>
          </p:cNvPr>
          <p:cNvSpPr/>
          <p:nvPr/>
        </p:nvSpPr>
        <p:spPr>
          <a:xfrm>
            <a:off x="5711687" y="4651514"/>
            <a:ext cx="6135756" cy="13119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Nombre del Docente: Luis Eduardo Medina Jorquera.</a:t>
            </a:r>
          </a:p>
          <a:p>
            <a:pPr algn="ctr"/>
            <a:r>
              <a:rPr lang="es-ES" dirty="0"/>
              <a:t>Curso: 4º A – B – C.</a:t>
            </a:r>
          </a:p>
          <a:p>
            <a:pPr algn="ctr"/>
            <a:r>
              <a:rPr lang="es-ES" dirty="0"/>
              <a:t>Año : 2020.</a:t>
            </a:r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F37047DE-F01F-4B1C-A4C5-9E54E377F876}"/>
              </a:ext>
            </a:extLst>
          </p:cNvPr>
          <p:cNvSpPr/>
          <p:nvPr/>
        </p:nvSpPr>
        <p:spPr>
          <a:xfrm>
            <a:off x="2873183" y="2041592"/>
            <a:ext cx="8256104" cy="710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dirty="0">
                <a:solidFill>
                  <a:srgbClr val="26221F"/>
                </a:solidFill>
                <a:latin typeface="Dignathin"/>
                <a:ea typeface="Calibri" panose="020F0502020204030204" pitchFamily="34" charset="0"/>
                <a:cs typeface="Dignathin"/>
              </a:rPr>
              <a:t>Demuestran que todos los cuerpos poseen masa y volumen por medio del diseño y conducción de una investigación experimental.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6E0911-7AA4-45FA-8518-A3A053482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Marcador de contenido 4" descr="Imagen que contiene pasto, hombre, cuarto&#10;&#10;Descripción generada automáticamente">
            <a:extLst>
              <a:ext uri="{FF2B5EF4-FFF2-40B4-BE49-F238E27FC236}">
                <a16:creationId xmlns:a16="http://schemas.microsoft.com/office/drawing/2014/main" xmlns="" id="{B63E6A80-2F89-4240-B873-1EF5206FF7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37"/>
          <a:stretch/>
        </p:blipFill>
        <p:spPr>
          <a:xfrm>
            <a:off x="548640" y="365125"/>
            <a:ext cx="10691446" cy="6021607"/>
          </a:xfrm>
        </p:spPr>
      </p:pic>
    </p:spTree>
    <p:extLst>
      <p:ext uri="{BB962C8B-B14F-4D97-AF65-F5344CB8AC3E}">
        <p14:creationId xmlns:p14="http://schemas.microsoft.com/office/powerpoint/2010/main" val="3666822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70F177-BBE2-4F2A-AA13-30800746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8" name="Marcador de contenido 7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xmlns="" id="{85F25437-3452-4A53-BD6F-763178A76F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0381"/>
            <a:ext cx="10515600" cy="6077590"/>
          </a:xfrm>
        </p:spPr>
      </p:pic>
    </p:spTree>
    <p:extLst>
      <p:ext uri="{BB962C8B-B14F-4D97-AF65-F5344CB8AC3E}">
        <p14:creationId xmlns:p14="http://schemas.microsoft.com/office/powerpoint/2010/main" val="1786052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F58FA7-9C3D-417D-9948-A98C1A643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Marcador de contenido 4" descr="Imagen que contiene tabla, alimentos&#10;&#10;Descripción generada automáticamente">
            <a:extLst>
              <a:ext uri="{FF2B5EF4-FFF2-40B4-BE49-F238E27FC236}">
                <a16:creationId xmlns:a16="http://schemas.microsoft.com/office/drawing/2014/main" xmlns="" id="{90A95325-81E5-4A07-856F-F9A8C73E80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55163"/>
            <a:ext cx="10256520" cy="6007732"/>
          </a:xfrm>
        </p:spPr>
      </p:pic>
    </p:spTree>
    <p:extLst>
      <p:ext uri="{BB962C8B-B14F-4D97-AF65-F5344CB8AC3E}">
        <p14:creationId xmlns:p14="http://schemas.microsoft.com/office/powerpoint/2010/main" val="3416623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DA86E1-E95E-4568-A3AE-BD25E14DE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xmlns="" id="{0E6D31FF-6E5E-4A1E-8F67-9BF4407CC8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22" y="122460"/>
            <a:ext cx="10820399" cy="6067755"/>
          </a:xfrm>
        </p:spPr>
      </p:pic>
    </p:spTree>
    <p:extLst>
      <p:ext uri="{BB962C8B-B14F-4D97-AF65-F5344CB8AC3E}">
        <p14:creationId xmlns:p14="http://schemas.microsoft.com/office/powerpoint/2010/main" val="2713634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</Words>
  <Application>Microsoft Office PowerPoint</Application>
  <PresentationFormat>Personalizado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ignacio caceres fernandez</dc:creator>
  <cp:lastModifiedBy>Notebook10</cp:lastModifiedBy>
  <cp:revision>3</cp:revision>
  <dcterms:created xsi:type="dcterms:W3CDTF">2020-05-14T21:20:20Z</dcterms:created>
  <dcterms:modified xsi:type="dcterms:W3CDTF">2020-05-16T01:50:37Z</dcterms:modified>
</cp:coreProperties>
</file>