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9C7-3942-4CE6-A4B1-F31AD27051C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811-656C-4B98-98B8-5A366E0049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4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9C7-3942-4CE6-A4B1-F31AD27051C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811-656C-4B98-98B8-5A366E0049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9C7-3942-4CE6-A4B1-F31AD27051C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811-656C-4B98-98B8-5A366E0049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9C7-3942-4CE6-A4B1-F31AD27051C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811-656C-4B98-98B8-5A366E0049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3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9C7-3942-4CE6-A4B1-F31AD27051C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811-656C-4B98-98B8-5A366E0049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2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9C7-3942-4CE6-A4B1-F31AD27051C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811-656C-4B98-98B8-5A366E0049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6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9C7-3942-4CE6-A4B1-F31AD27051C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811-656C-4B98-98B8-5A366E0049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9C7-3942-4CE6-A4B1-F31AD27051C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811-656C-4B98-98B8-5A366E0049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2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9C7-3942-4CE6-A4B1-F31AD27051C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811-656C-4B98-98B8-5A366E0049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9C7-3942-4CE6-A4B1-F31AD27051C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811-656C-4B98-98B8-5A366E0049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7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539C7-3942-4CE6-A4B1-F31AD27051C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E7811-656C-4B98-98B8-5A366E0049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9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539C7-3942-4CE6-A4B1-F31AD27051C1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E7811-656C-4B98-98B8-5A366E0049F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2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ADCx41NHH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uario\Desktop\insignia colegio azulit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3" y="106537"/>
            <a:ext cx="1334099" cy="1528884"/>
          </a:xfrm>
          <a:prstGeom prst="rect">
            <a:avLst/>
          </a:prstGeom>
          <a:noFill/>
        </p:spPr>
      </p:pic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949D6C70-6213-4AA2-B6A5-A5C812EE340B}"/>
              </a:ext>
            </a:extLst>
          </p:cNvPr>
          <p:cNvSpPr/>
          <p:nvPr/>
        </p:nvSpPr>
        <p:spPr>
          <a:xfrm>
            <a:off x="3657599" y="5028331"/>
            <a:ext cx="4315730" cy="1506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/>
              <a:t>Artes </a:t>
            </a:r>
            <a:r>
              <a:rPr lang="es-CL" sz="2400" b="1" dirty="0" smtClean="0"/>
              <a:t>visuales</a:t>
            </a:r>
          </a:p>
          <a:p>
            <a:pPr algn="ctr"/>
            <a:r>
              <a:rPr lang="es-CL" sz="2400" b="1" dirty="0" smtClean="0"/>
              <a:t>Material de apoyo guía</a:t>
            </a:r>
            <a:r>
              <a:rPr lang="es-CL" sz="2400" b="1" dirty="0" smtClean="0"/>
              <a:t> 13 </a:t>
            </a:r>
            <a:endParaRPr lang="es-CL" sz="2400" b="1" dirty="0"/>
          </a:p>
          <a:p>
            <a:pPr algn="ctr"/>
            <a:r>
              <a:rPr lang="es-CL" sz="2400" b="1" dirty="0"/>
              <a:t>4° Básicos A-B-C</a:t>
            </a:r>
          </a:p>
          <a:p>
            <a:pPr algn="ctr"/>
            <a:r>
              <a:rPr lang="es-CL" sz="2400" b="1" dirty="0"/>
              <a:t>Profesora: Daniela Aguilera G.</a:t>
            </a:r>
            <a:endParaRPr lang="en-US" sz="24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DCF44C-B1E6-48E9-99C2-C096869F3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A950CB3-A300-4658-B9D7-E4377EB77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256" y="461535"/>
            <a:ext cx="70294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UNIDAD TECNICO PEDAGOGICO 2020 –APRENDIENDO EN LINEA MINERAL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CORREO INSTITUCIONAL DOCENTE: daniela.aguilera@colegio-mineralelteniente.cl</a:t>
            </a:r>
            <a:endParaRPr kumimoji="0" lang="es-CL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EF1BE6E-CCCB-4663-9F11-BCC912557F1A}"/>
              </a:ext>
            </a:extLst>
          </p:cNvPr>
          <p:cNvSpPr/>
          <p:nvPr/>
        </p:nvSpPr>
        <p:spPr>
          <a:xfrm>
            <a:off x="3891515" y="1232076"/>
            <a:ext cx="4081814" cy="326958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400" b="1" i="1" dirty="0" err="1"/>
              <a:t>Land</a:t>
            </a:r>
            <a:r>
              <a:rPr lang="es-CL" sz="4400" b="1" i="1" dirty="0"/>
              <a:t> Art para niños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41405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FBE41C-D1AB-44B5-837D-1BB96FD48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37134"/>
            <a:ext cx="10972800" cy="1143000"/>
          </a:xfrm>
        </p:spPr>
        <p:txBody>
          <a:bodyPr>
            <a:noAutofit/>
          </a:bodyPr>
          <a:lstStyle/>
          <a:p>
            <a:r>
              <a:rPr lang="es-ES" dirty="0" smtClean="0"/>
              <a:t>Objetivo: </a:t>
            </a:r>
            <a:r>
              <a:rPr lang="es-ES" dirty="0" smtClean="0"/>
              <a:t>Desarrollan </a:t>
            </a:r>
            <a:r>
              <a:rPr lang="es-ES" dirty="0"/>
              <a:t>ideas por medio de la elaborar de trabajos de arte </a:t>
            </a:r>
            <a:r>
              <a:rPr lang="es-ES" dirty="0" err="1"/>
              <a:t>land</a:t>
            </a:r>
            <a:r>
              <a:rPr lang="es-ES" dirty="0"/>
              <a:t> art.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pic>
        <p:nvPicPr>
          <p:cNvPr id="1026" name="Picture 2" descr="LandArt - arte terrestre - Home | Facebook">
            <a:extLst>
              <a:ext uri="{FF2B5EF4-FFF2-40B4-BE49-F238E27FC236}">
                <a16:creationId xmlns:a16="http://schemas.microsoft.com/office/drawing/2014/main" id="{881DE0CB-F3E1-499C-A964-B2F0E90B0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86" y="2677191"/>
            <a:ext cx="3823889" cy="309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mbing the Beach for Stones and Reorganizing Them Into Something ...">
            <a:extLst>
              <a:ext uri="{FF2B5EF4-FFF2-40B4-BE49-F238E27FC236}">
                <a16:creationId xmlns:a16="http://schemas.microsoft.com/office/drawing/2014/main" id="{B05E9A84-A0EB-44FE-9B28-2FD710C20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311" y="2450584"/>
            <a:ext cx="4407557" cy="415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75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1CF89A-F173-42A9-A297-46EB7208F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595"/>
            <a:ext cx="10515600" cy="1325563"/>
          </a:xfrm>
        </p:spPr>
        <p:txBody>
          <a:bodyPr/>
          <a:lstStyle/>
          <a:p>
            <a:pPr algn="ctr"/>
            <a:r>
              <a:rPr lang="es-CL" b="1" dirty="0"/>
              <a:t>¿Qué es el </a:t>
            </a:r>
            <a:r>
              <a:rPr lang="es-CL" b="1" dirty="0" err="1"/>
              <a:t>Land</a:t>
            </a:r>
            <a:r>
              <a:rPr lang="es-CL" b="1" dirty="0"/>
              <a:t> Art?</a:t>
            </a:r>
            <a:endParaRPr lang="en-U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C0CF2F-7101-4F33-95A7-25E916748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CL" sz="4000" i="1" dirty="0"/>
              <a:t>El </a:t>
            </a:r>
            <a:r>
              <a:rPr lang="es-CL" sz="4000" b="1" i="1" u="sng" dirty="0" err="1"/>
              <a:t>Land</a:t>
            </a:r>
            <a:r>
              <a:rPr lang="es-CL" sz="4000" b="1" i="1" u="sng" dirty="0"/>
              <a:t> Art</a:t>
            </a:r>
            <a:r>
              <a:rPr lang="es-CL" sz="4000" i="1" dirty="0"/>
              <a:t> es una corriente del arte contemporáneo, que utiliza el marco y los materiales de la naturaleza (madera, tierra, piedras, arena, viento, rocas, fuego, agua etc.). Esta expresión inglesa se ha traducido también como «arte de la construcción del paisaje» o «arte terrestre». Generalmente, las obras se encuentran en el exterior, expuestas a los elementos, y sometidas a la erosión natural.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50761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391BC-5045-4AE3-8567-5F38533CB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447" y="365125"/>
            <a:ext cx="11525693" cy="1325563"/>
          </a:xfrm>
        </p:spPr>
        <p:txBody>
          <a:bodyPr/>
          <a:lstStyle/>
          <a:p>
            <a:r>
              <a:rPr lang="es-CL" b="1" dirty="0"/>
              <a:t>¿Qué elementos se pueden utilizar en el </a:t>
            </a:r>
            <a:r>
              <a:rPr lang="es-CL" b="1" dirty="0" err="1"/>
              <a:t>Land</a:t>
            </a:r>
            <a:r>
              <a:rPr lang="es-CL" b="1" dirty="0"/>
              <a:t> Art? </a:t>
            </a:r>
            <a:endParaRPr lang="en-U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D99F31-8569-4B98-8FC5-DD59ECC2D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/>
              <a:t>Piedras  de diferentes tamaños, formas y colores.</a:t>
            </a:r>
          </a:p>
          <a:p>
            <a:r>
              <a:rPr lang="es-CL" dirty="0"/>
              <a:t>Hojas también de diferentes aspectos.</a:t>
            </a:r>
          </a:p>
          <a:p>
            <a:r>
              <a:rPr lang="es-CL" dirty="0"/>
              <a:t>Palos.</a:t>
            </a:r>
          </a:p>
          <a:p>
            <a:r>
              <a:rPr lang="es-CL" dirty="0"/>
              <a:t>Castañas, nueces, bellotas, cáscaras de todo tipo.</a:t>
            </a:r>
          </a:p>
          <a:p>
            <a:r>
              <a:rPr lang="es-CL" dirty="0"/>
              <a:t>Conchas.</a:t>
            </a:r>
          </a:p>
          <a:p>
            <a:r>
              <a:rPr lang="es-CL" dirty="0"/>
              <a:t>Plumas.</a:t>
            </a:r>
          </a:p>
          <a:p>
            <a:r>
              <a:rPr lang="es-CL" dirty="0"/>
              <a:t>Trozos de corteza de árbol.</a:t>
            </a:r>
          </a:p>
          <a:p>
            <a:r>
              <a:rPr lang="es-CL" dirty="0"/>
              <a:t>Arena, tierra.</a:t>
            </a:r>
          </a:p>
          <a:p>
            <a:r>
              <a:rPr lang="es-CL" dirty="0"/>
              <a:t>Flores.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506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F4324-5D0C-4A83-96CC-3A9665685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83DD8B-C34A-494F-AD3E-8D523EDE0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https://www.youtube.com/watch?v=PADCx41NHHI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s-CL" dirty="0"/>
              <a:t>Para mayor conocimiento del tema te invito a ingresar al siguiente enlace, solo si tienes acceso a internet. </a:t>
            </a:r>
          </a:p>
        </p:txBody>
      </p:sp>
      <p:sp>
        <p:nvSpPr>
          <p:cNvPr id="4" name="Flecha: hacia abajo 3">
            <a:extLst>
              <a:ext uri="{FF2B5EF4-FFF2-40B4-BE49-F238E27FC236}">
                <a16:creationId xmlns:a16="http://schemas.microsoft.com/office/drawing/2014/main" id="{862D3D27-5803-4AFA-B849-C2D6935D7A1A}"/>
              </a:ext>
            </a:extLst>
          </p:cNvPr>
          <p:cNvSpPr/>
          <p:nvPr/>
        </p:nvSpPr>
        <p:spPr>
          <a:xfrm rot="10800000">
            <a:off x="4267201" y="2425147"/>
            <a:ext cx="1205948" cy="12324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208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Panorámica</PresentationFormat>
  <Paragraphs>25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Objetivo: Desarrollan ideas por medio de la elaborar de trabajos de arte land art.  </vt:lpstr>
      <vt:lpstr>¿Qué es el Land Art?</vt:lpstr>
      <vt:lpstr>¿Qué elementos se pueden utilizar en el Land Art?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2020-06-23T20:32:33Z</dcterms:created>
  <dcterms:modified xsi:type="dcterms:W3CDTF">2020-06-23T20:33:02Z</dcterms:modified>
</cp:coreProperties>
</file>