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2" r:id="rId2"/>
    <p:sldId id="393" r:id="rId3"/>
    <p:sldId id="394" r:id="rId4"/>
    <p:sldId id="397" r:id="rId5"/>
    <p:sldId id="398" r:id="rId6"/>
    <p:sldId id="399" r:id="rId7"/>
    <p:sldId id="40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>
        <p:scale>
          <a:sx n="56" d="100"/>
          <a:sy n="56" d="100"/>
        </p:scale>
        <p:origin x="-58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F7DDA2-8897-4A0B-A701-5C1CF0F21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FD68CC6-306E-400C-AED5-B22A6AA7D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2737418-A94D-4D7E-B0A3-5DB2D7131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0326827-79BB-4578-AD59-F6BDE781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31309CF-E374-48D1-A8CA-493D1A52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EAAFF7-B4A1-4CE9-9370-3520E07E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E9F8C0C-EC88-4FD2-AF74-B38C94EB5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CD3E93C-FE65-4708-8072-5F094104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416F07-8CE8-45E8-84EE-E074CED3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887791B-6AE4-40E4-8FFD-BA2CBB8C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1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D8ABA83-CF59-4443-8156-9228DE416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BF2EA60-41F8-41C5-A2AE-52A48FFCD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24A935F-94C2-41EC-BF77-4E514AE9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0FFA358-EA80-4D91-8192-B0C84CC6B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A78423A-6CB5-4B9E-9FEE-7011854FB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6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E05595-9CA9-41AE-B600-F928A1A0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355C2C-F159-4D26-B2E0-35A4F8EA6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6D5DC7-C9EF-4E9B-B370-4408607A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0F3BA93-6159-402A-8BAD-F41A72E4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D94D593-ADA0-4E15-8B11-6E09F3FD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9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B7AB9F-D32D-4F8C-94CB-CB009A7F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059FC32-19AD-487B-9408-793C805B4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E822D32-C15A-481B-82C7-A8A5BECD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C987D76-8AA2-45BE-85F2-2FA1A707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3A6A66D-223E-43BC-B9BB-5CE68F1C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4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0BB462-21EA-436A-A246-25622C0C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1A549B-A649-4894-B340-D4BF5FD50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AA2394E-9996-4C4C-88DB-BC4BD59D9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284A95B-3BCB-4A6F-A168-43B9FCA2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E5FA960-88BC-4FFF-BF2A-F3EE8433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F1CA73D-E604-4BAD-8025-26CFFE31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1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A4F462-17A8-42F5-ABC5-D1AC1700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6885831-674F-47D3-A94F-9ABC0FC39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352379A-CC43-4F55-8BD3-2DAEDD408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B1CDEFC-7D79-495A-9783-E01F9544D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DBD6767-9A71-4FD7-B3FD-E8B2EDE3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4996743-946C-48CE-A896-870600AB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A021495-AABF-40E5-B165-C8425CB7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96AA7E8-B24C-4682-BEDB-F4C08497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7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10D16A-9CC8-481A-A017-B64AB724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5D05322-BAFA-4345-AA40-7756D6CA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EE6631F-C02E-4B5D-AAA0-9BB59FE1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10E7C5F-0437-45E4-89F8-E46A22EA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94D618C-F026-4DA7-B669-E13A2DFA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547BA77-DF53-4E90-AD40-729D357B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30355E5-E021-4F92-BA5A-0E358C45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DA603E-B102-499A-9A9A-F6536D1D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F0576C2-CC86-43D4-90FC-5C39C66F6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596D85A-12B7-429D-9586-5821D3072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0F2B59A-C0CE-415A-B6D8-5B0045F6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21CEA02-1FCF-4A77-BC89-6870AACB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F2ACC6D-1739-4750-9233-8AF844A0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83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6D5EC3-511E-4F8D-8DF8-5EEABB4B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544BAB6-F7F4-40C1-9108-AEEA318ED0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56C290E-29AB-4D15-9FB3-94F98F2DD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343401E-FA14-4539-B600-1FD79880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9FA2F68-9458-4F7C-B014-84AE1B3C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68F2860-936F-4203-9615-FC89378D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2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 trans="3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5B4B74C-1CF8-4730-9ED1-1827BEDE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FF9F6C3-BE51-424E-8B1F-BEC76BD2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E909AFF-7A5B-406C-AFD1-101BB3864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93C2B-347B-4FD3-A523-0BEC6EEB7A6C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DB41F77-27C3-4E6E-8C05-EACEA27E1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690E60-7101-42A0-A351-D40FE16E9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A5DBE-408F-4D09-B814-AA13C8077B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ADCx41NHH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uario\Desktop\insignia colegio azulit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3" y="106537"/>
            <a:ext cx="1334099" cy="1528884"/>
          </a:xfrm>
          <a:prstGeom prst="rect">
            <a:avLst/>
          </a:prstGeom>
          <a:noFill/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949D6C70-6213-4AA2-B6A5-A5C812EE340B}"/>
              </a:ext>
            </a:extLst>
          </p:cNvPr>
          <p:cNvSpPr/>
          <p:nvPr/>
        </p:nvSpPr>
        <p:spPr>
          <a:xfrm>
            <a:off x="3657599" y="5351888"/>
            <a:ext cx="4315730" cy="15061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Artes visuales </a:t>
            </a:r>
          </a:p>
          <a:p>
            <a:pPr algn="ctr"/>
            <a:r>
              <a:rPr lang="es-CL" sz="2400" b="1" dirty="0"/>
              <a:t>4° Básicos A-B-C</a:t>
            </a:r>
          </a:p>
          <a:p>
            <a:pPr algn="ctr"/>
            <a:r>
              <a:rPr lang="es-CL" sz="2400" b="1" dirty="0"/>
              <a:t>Profesora: Daniela Aguilera G.</a:t>
            </a:r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9DCF44C-B1E6-48E9-99C2-C096869F3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9A950CB3-A300-4658-B9D7-E4377EB77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56" y="461535"/>
            <a:ext cx="7029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kumimoji="0" lang="es-CL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UNIDAD TECNICO PEDAGOGICO 2020 –APRENDIENDO EN LINEA MINERAL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kumimoji="0" lang="es-CL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CORREO INSTITUCIONAL DOCENTE: daniela.aguilera@colegio-mineralelteniente.cl</a:t>
            </a:r>
            <a:endParaRPr kumimoji="0" lang="es-C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9EF1BE6E-CCCB-4663-9F11-BCC912557F1A}"/>
              </a:ext>
            </a:extLst>
          </p:cNvPr>
          <p:cNvSpPr/>
          <p:nvPr/>
        </p:nvSpPr>
        <p:spPr>
          <a:xfrm>
            <a:off x="3891515" y="1232076"/>
            <a:ext cx="4081814" cy="3934046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400" b="1" i="1" dirty="0" err="1"/>
              <a:t>Land</a:t>
            </a:r>
            <a:r>
              <a:rPr lang="es-CL" sz="4400" b="1" i="1" dirty="0"/>
              <a:t> Art para niños 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148317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FBE41C-D1AB-44B5-837D-1BB96FD4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7134"/>
            <a:ext cx="10972800" cy="1143000"/>
          </a:xfrm>
        </p:spPr>
        <p:txBody>
          <a:bodyPr>
            <a:noAutofit/>
          </a:bodyPr>
          <a:lstStyle/>
          <a:p>
            <a:r>
              <a:rPr lang="es-ES" dirty="0"/>
              <a:t>Objetivo: Observar y analizar arte de pintura y artesanía </a:t>
            </a:r>
            <a:r>
              <a:rPr lang="es-ES" dirty="0" err="1"/>
              <a:t>Land</a:t>
            </a:r>
            <a:r>
              <a:rPr lang="es-ES" dirty="0"/>
              <a:t> Art.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3200" dirty="0"/>
          </a:p>
        </p:txBody>
      </p:sp>
      <p:pic>
        <p:nvPicPr>
          <p:cNvPr id="1026" name="Picture 2" descr="LandArt - arte terrestre - Home | Facebook">
            <a:extLst>
              <a:ext uri="{FF2B5EF4-FFF2-40B4-BE49-F238E27FC236}">
                <a16:creationId xmlns:a16="http://schemas.microsoft.com/office/drawing/2014/main" xmlns="" id="{881DE0CB-F3E1-499C-A964-B2F0E90B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56688"/>
            <a:ext cx="3823889" cy="254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bing the Beach for Stones and Reorganizing Them Into Something ...">
            <a:extLst>
              <a:ext uri="{FF2B5EF4-FFF2-40B4-BE49-F238E27FC236}">
                <a16:creationId xmlns:a16="http://schemas.microsoft.com/office/drawing/2014/main" xmlns="" id="{B05E9A84-A0EB-44FE-9B28-2FD710C2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56" y="1669773"/>
            <a:ext cx="4981847" cy="470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2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1CF89A-F173-42A9-A297-46EB7208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595"/>
            <a:ext cx="10515600" cy="1325563"/>
          </a:xfrm>
        </p:spPr>
        <p:txBody>
          <a:bodyPr/>
          <a:lstStyle/>
          <a:p>
            <a:pPr algn="ctr"/>
            <a:r>
              <a:rPr lang="es-CL" b="1" dirty="0"/>
              <a:t>¿Qué es el </a:t>
            </a:r>
            <a:r>
              <a:rPr lang="es-CL" b="1" dirty="0" err="1"/>
              <a:t>Land</a:t>
            </a:r>
            <a:r>
              <a:rPr lang="es-CL" b="1" dirty="0"/>
              <a:t> Art?</a:t>
            </a:r>
            <a:endParaRPr lang="en-U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8C0CF2F-7101-4F33-95A7-25E91674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CL" sz="4000" i="1" dirty="0"/>
              <a:t>El </a:t>
            </a:r>
            <a:r>
              <a:rPr lang="es-CL" sz="4000" b="1" i="1" u="sng" dirty="0" err="1"/>
              <a:t>Land</a:t>
            </a:r>
            <a:r>
              <a:rPr lang="es-CL" sz="4000" b="1" i="1" u="sng" dirty="0"/>
              <a:t> Art</a:t>
            </a:r>
            <a:r>
              <a:rPr lang="es-CL" sz="4000" i="1" dirty="0"/>
              <a:t> es una corriente del arte contemporáneo, que utiliza el marco y los materiales de la naturaleza (madera, tierra, piedras, arena, viento, rocas, fuego, agua etc.). Esta expresión inglesa se ha traducido también como «arte de la construcción del paisaje» o «arte terrestre». Generalmente, las obras se encuentran en el exterior, expuestas a los elementos, y sometidas a la erosión natural.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5209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D1A4DA-6618-48F9-93C6-D93DC09C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¿Qué beneficios tiene el </a:t>
            </a:r>
            <a:r>
              <a:rPr lang="es-CL" b="1" dirty="0" err="1"/>
              <a:t>Land</a:t>
            </a:r>
            <a:r>
              <a:rPr lang="es-CL" b="1" dirty="0"/>
              <a:t> Art para niños?</a:t>
            </a:r>
            <a:endParaRPr lang="en-U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47E3CD3-9899-45DF-98CC-A508C62E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CL" sz="3500" dirty="0"/>
              <a:t>Sin duda el primer beneficio es el de </a:t>
            </a:r>
            <a:r>
              <a:rPr lang="es-CL" sz="3500" b="1" dirty="0"/>
              <a:t>respirar aire puro y hacer ejercicio</a:t>
            </a:r>
            <a:r>
              <a:rPr lang="es-CL" sz="3500" dirty="0"/>
              <a:t> (¡aunque solo sea andar!) en la naturaleza. No olvidemos que cada vez más niños pasan menos tiempo al aire libre y ¡¡¡desarrollan  sedentarismo!!! </a:t>
            </a:r>
            <a:r>
              <a:rPr lang="es-CL" sz="3500" i="1" dirty="0"/>
              <a:t>Y para los adultos una gran ventaja respecto a otras actividades de exterior: no hay que pensar en qué materiales preparar. Tampoco se plantea si habrá bastante para varios niños. La naturaleza provee de todo.</a:t>
            </a:r>
            <a:endParaRPr lang="es-CL" sz="3500" dirty="0"/>
          </a:p>
          <a:p>
            <a:pPr algn="just"/>
            <a:r>
              <a:rPr lang="es-CL" sz="3500" dirty="0"/>
              <a:t>La </a:t>
            </a:r>
            <a:r>
              <a:rPr lang="es-CL" sz="3500" b="1" dirty="0"/>
              <a:t>observación</a:t>
            </a:r>
            <a:r>
              <a:rPr lang="es-CL" sz="3500" dirty="0"/>
              <a:t> es una de las primeras habilidades que deben de desarrollar los peques para localizar materiales sobre los que crear.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3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2DC2AC-C82C-4D13-8269-F47FF5DC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CL" b="1" dirty="0"/>
              <a:t>¿Qué beneficios tiene el </a:t>
            </a:r>
            <a:r>
              <a:rPr lang="es-CL" b="1" dirty="0" err="1"/>
              <a:t>Land</a:t>
            </a:r>
            <a:r>
              <a:rPr lang="es-CL" b="1" dirty="0"/>
              <a:t> Art para niños?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E252BB9-1F8B-4A59-9780-246D861B5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316"/>
            <a:ext cx="10515600" cy="43513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CL" sz="2600" dirty="0"/>
              <a:t>La búsqueda de estos materiales y los mismos permiten  </a:t>
            </a:r>
            <a:r>
              <a:rPr lang="es-CL" sz="2600" b="1" dirty="0"/>
              <a:t>estimular los 5 sentidos</a:t>
            </a:r>
            <a:r>
              <a:rPr lang="es-CL" sz="2600" dirty="0"/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CL" sz="2600" dirty="0"/>
              <a:t>Es una actividad donde las creaciones son </a:t>
            </a:r>
            <a:r>
              <a:rPr lang="es-CL" sz="2600" b="1" dirty="0"/>
              <a:t>múltiples</a:t>
            </a:r>
            <a:r>
              <a:rPr lang="es-CL" sz="2600" dirty="0"/>
              <a:t> lo que permite estimular la </a:t>
            </a:r>
            <a:r>
              <a:rPr lang="es-CL" sz="2600" b="1" dirty="0"/>
              <a:t>creatividad e imaginación</a:t>
            </a:r>
            <a:r>
              <a:rPr lang="es-CL" sz="2600" dirty="0"/>
              <a:t> tras el hacer y deshacer, si así lo desean. Varios palos se pueden convertir en estrella, después podemos hacer una casa que deshacemos para representar un árbol, </a:t>
            </a:r>
            <a:r>
              <a:rPr lang="es-CL" sz="2600" dirty="0" err="1"/>
              <a:t>etc</a:t>
            </a:r>
            <a:r>
              <a:rPr lang="es-CL" sz="2600" dirty="0"/>
              <a:t>… Las obras que se quedan en la naturaleza están sometidas a la climatología lo que las hace efímeras en sí.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CL" sz="2600" dirty="0"/>
              <a:t>Estas actividades de </a:t>
            </a:r>
            <a:r>
              <a:rPr lang="es-CL" sz="2600" dirty="0" err="1"/>
              <a:t>Land</a:t>
            </a:r>
            <a:r>
              <a:rPr lang="es-CL" sz="2600" dirty="0"/>
              <a:t> Art para niños </a:t>
            </a:r>
            <a:r>
              <a:rPr lang="es-CL" sz="2600" b="1" dirty="0"/>
              <a:t>favorecen la expresión artística de los mismos y la comunicación.</a:t>
            </a:r>
            <a:r>
              <a:rPr lang="es-CL" sz="2600" dirty="0"/>
              <a:t> Si los niños son bien pequeños pueden aprender vocabulario a la vez que comentan su obra.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CL" sz="2600" dirty="0"/>
              <a:t>También pueden descubrir</a:t>
            </a:r>
            <a:r>
              <a:rPr lang="es-CL" sz="2600" b="1" dirty="0"/>
              <a:t> conceptos matemáticos</a:t>
            </a:r>
            <a:r>
              <a:rPr lang="es-CL" sz="2600" dirty="0"/>
              <a:t> jugando y haciendo formas. Con </a:t>
            </a:r>
            <a:r>
              <a:rPr lang="es-CL" sz="2600" dirty="0" err="1"/>
              <a:t>mandalas</a:t>
            </a:r>
            <a:r>
              <a:rPr lang="es-CL" sz="2600" dirty="0"/>
              <a:t> se acercan al  concepto de simetría muy presente en este tipo de dibujos.</a:t>
            </a:r>
          </a:p>
        </p:txBody>
      </p:sp>
    </p:spTree>
    <p:extLst>
      <p:ext uri="{BB962C8B-B14F-4D97-AF65-F5344CB8AC3E}">
        <p14:creationId xmlns:p14="http://schemas.microsoft.com/office/powerpoint/2010/main" val="225140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1391BC-5045-4AE3-8567-5F38533C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7" y="365125"/>
            <a:ext cx="11525693" cy="1325563"/>
          </a:xfrm>
        </p:spPr>
        <p:txBody>
          <a:bodyPr/>
          <a:lstStyle/>
          <a:p>
            <a:r>
              <a:rPr lang="es-CL" b="1" dirty="0"/>
              <a:t>¿Qué elementos se pueden utilizar en el </a:t>
            </a:r>
            <a:r>
              <a:rPr lang="es-CL" b="1" dirty="0" err="1"/>
              <a:t>Land</a:t>
            </a:r>
            <a:r>
              <a:rPr lang="es-CL" b="1" dirty="0"/>
              <a:t> Art? </a:t>
            </a:r>
            <a:endParaRPr lang="en-U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3D99F31-8569-4B98-8FC5-DD59ECC2D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Piedras  de diferentes tamaños, formas y colores.</a:t>
            </a:r>
          </a:p>
          <a:p>
            <a:r>
              <a:rPr lang="es-CL" dirty="0"/>
              <a:t>Hojas también de diferentes aspectos.</a:t>
            </a:r>
          </a:p>
          <a:p>
            <a:r>
              <a:rPr lang="es-CL" dirty="0"/>
              <a:t>Palos.</a:t>
            </a:r>
          </a:p>
          <a:p>
            <a:r>
              <a:rPr lang="es-CL" dirty="0"/>
              <a:t>Castañas, nueces, bellotas, cáscaras de todo tipo.</a:t>
            </a:r>
          </a:p>
          <a:p>
            <a:r>
              <a:rPr lang="es-CL" dirty="0"/>
              <a:t>Conchas.</a:t>
            </a:r>
          </a:p>
          <a:p>
            <a:r>
              <a:rPr lang="es-CL" dirty="0"/>
              <a:t>Plumas.</a:t>
            </a:r>
          </a:p>
          <a:p>
            <a:r>
              <a:rPr lang="es-CL" dirty="0"/>
              <a:t>Trozos de corteza de árbol.</a:t>
            </a:r>
          </a:p>
          <a:p>
            <a:r>
              <a:rPr lang="es-CL" dirty="0"/>
              <a:t>Arena, tierra.</a:t>
            </a:r>
          </a:p>
          <a:p>
            <a:r>
              <a:rPr lang="es-CL" dirty="0"/>
              <a:t>Flores.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6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2F4324-5D0C-4A83-96CC-3A966568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E83DD8B-C34A-494F-AD3E-8D523EDE0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https://www.youtube.com/watch?v=PADCx41NHHI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s-CL" dirty="0"/>
              <a:t>Para mayor conocimiento del tema te invito a ingresar al siguiente enlace, solo si tienes acceso a internet. 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xmlns="" id="{862D3D27-5803-4AFA-B849-C2D6935D7A1A}"/>
              </a:ext>
            </a:extLst>
          </p:cNvPr>
          <p:cNvSpPr/>
          <p:nvPr/>
        </p:nvSpPr>
        <p:spPr>
          <a:xfrm rot="10800000">
            <a:off x="4267201" y="2425147"/>
            <a:ext cx="1205948" cy="12324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413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123</Words>
  <Application>Microsoft Office PowerPoint</Application>
  <PresentationFormat>Personalizado</PresentationFormat>
  <Paragraphs>32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Objetivo: Observar y analizar arte de pintura y artesanía Land Art.  </vt:lpstr>
      <vt:lpstr>¿Qué es el Land Art?</vt:lpstr>
      <vt:lpstr>¿Qué beneficios tiene el Land Art para niños?</vt:lpstr>
      <vt:lpstr>¿Qué beneficios tiene el Land Art para niños?</vt:lpstr>
      <vt:lpstr>¿Qué elementos se pueden utilizar en el Land Art?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</dc:creator>
  <cp:lastModifiedBy>Notebook10</cp:lastModifiedBy>
  <cp:revision>27</cp:revision>
  <dcterms:created xsi:type="dcterms:W3CDTF">2020-05-06T19:54:02Z</dcterms:created>
  <dcterms:modified xsi:type="dcterms:W3CDTF">2020-06-22T01:34:11Z</dcterms:modified>
</cp:coreProperties>
</file>