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401" r:id="rId4"/>
    <p:sldId id="402" r:id="rId5"/>
    <p:sldId id="4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7DDA2-8897-4A0B-A701-5C1CF0F2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D68CC6-306E-400C-AED5-B22A6AA7D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37418-A94D-4D7E-B0A3-5DB2D713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26827-79BB-4578-AD59-F6BDE781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1309CF-E374-48D1-A8CA-493D1A52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AAFF7-B4A1-4CE9-9370-3520E07E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9F8C0C-EC88-4FD2-AF74-B38C94EB5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3E93C-FE65-4708-8072-5F094104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16F07-8CE8-45E8-84EE-E074CED3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87791B-6AE4-40E4-8FFD-BA2CBB8C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8ABA83-CF59-4443-8156-9228DE416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F2EA60-41F8-41C5-A2AE-52A48FFCD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A935F-94C2-41EC-BF77-4E514AE9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FA358-EA80-4D91-8192-B0C84CC6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8423A-6CB5-4B9E-9FEE-7011854F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05595-9CA9-41AE-B600-F928A1A0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355C2C-F159-4D26-B2E0-35A4F8EA6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6D5DC7-C9EF-4E9B-B370-4408607A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3BA93-6159-402A-8BAD-F41A72E4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4D593-ADA0-4E15-8B11-6E09F3FD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7AB9F-D32D-4F8C-94CB-CB009A7F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59FC32-19AD-487B-9408-793C805B4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822D32-C15A-481B-82C7-A8A5BECD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987D76-8AA2-45BE-85F2-2FA1A707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6A66D-223E-43BC-B9BB-5CE68F1C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BB462-21EA-436A-A246-25622C0C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A549B-A649-4894-B340-D4BF5FD50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A2394E-9996-4C4C-88DB-BC4BD59D9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84A95B-3BCB-4A6F-A168-43B9FCA2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FA960-88BC-4FFF-BF2A-F3EE8433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1CA73D-E604-4BAD-8025-26CFFE31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1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4F462-17A8-42F5-ABC5-D1AC1700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85831-674F-47D3-A94F-9ABC0FC3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52379A-CC43-4F55-8BD3-2DAEDD408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1CDEFC-7D79-495A-9783-E01F9544D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BD6767-9A71-4FD7-B3FD-E8B2EDE33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996743-946C-48CE-A896-870600A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021495-AABF-40E5-B165-C8425CB7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AA7E8-B24C-4682-BEDB-F4C08497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0D16A-9CC8-481A-A017-B64AB724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D05322-BAFA-4345-AA40-7756D6CA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E6631F-C02E-4B5D-AAA0-9BB59FE1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0E7C5F-0437-45E4-89F8-E46A22EA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4D618C-F026-4DA7-B669-E13A2DFA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47BA77-DF53-4E90-AD40-729D357B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0355E5-E021-4F92-BA5A-0E358C45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A603E-B102-499A-9A9A-F6536D1D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0576C2-CC86-43D4-90FC-5C39C66F6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96D85A-12B7-429D-9586-5821D3072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F2B59A-C0CE-415A-B6D8-5B0045F6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1CEA02-1FCF-4A77-BC89-6870AACB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2ACC6D-1739-4750-9233-8AF844A0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D5EC3-511E-4F8D-8DF8-5EEABB4B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44BAB6-F7F4-40C1-9108-AEEA318ED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6C290E-29AB-4D15-9FB3-94F98F2D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43401E-FA14-4539-B600-1FD79880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FA2F68-9458-4F7C-B014-84AE1B3C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8F2860-936F-4203-9615-FC89378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B4B74C-1CF8-4730-9ED1-1827BEDE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F9F6C3-BE51-424E-8B1F-BEC76BD2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09AFF-7A5B-406C-AFD1-101BB3864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3C2B-347B-4FD3-A523-0BEC6EEB7A6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B41F77-27C3-4E6E-8C05-EACEA27E1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690E60-7101-42A0-A351-D40FE16E9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5DBE-408F-4D09-B814-AA13C8077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Artes visuales 4°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BE41C-D1AB-44B5-837D-1BB96FD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7134"/>
            <a:ext cx="10972800" cy="1143000"/>
          </a:xfrm>
        </p:spPr>
        <p:txBody>
          <a:bodyPr>
            <a:noAutofit/>
          </a:bodyPr>
          <a:lstStyle/>
          <a:p>
            <a:r>
              <a:rPr lang="es-ES" dirty="0"/>
              <a:t>O.A: Desarrollan ideas por medio de bocetos para elaborar trabajos de arte de dibujo.</a:t>
            </a:r>
            <a:br>
              <a:rPr lang="en-US" dirty="0"/>
            </a:br>
            <a:br>
              <a:rPr lang="en-US" dirty="0"/>
            </a:br>
            <a:endParaRPr lang="en-US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50D04F-6C83-43E8-953A-81A4C325B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12517" r="19783" b="12470"/>
          <a:stretch/>
        </p:blipFill>
        <p:spPr>
          <a:xfrm>
            <a:off x="609600" y="2126512"/>
            <a:ext cx="10972800" cy="45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2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BDB7B0-18FC-48A7-83C8-DB3632ED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12517" r="19456" b="10923"/>
          <a:stretch/>
        </p:blipFill>
        <p:spPr>
          <a:xfrm>
            <a:off x="304800" y="49457"/>
            <a:ext cx="11582400" cy="66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B46B7C-4400-43E8-B764-93BC24EA2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7" t="11745" r="18805" b="9764"/>
          <a:stretch/>
        </p:blipFill>
        <p:spPr>
          <a:xfrm>
            <a:off x="384313" y="357809"/>
            <a:ext cx="11396870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7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4EC7CA5-AD2F-458F-BD2B-04824F2D7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6" t="12711" r="19022" b="11503"/>
          <a:stretch/>
        </p:blipFill>
        <p:spPr>
          <a:xfrm>
            <a:off x="238539" y="98096"/>
            <a:ext cx="11953461" cy="66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6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56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O.A: Desarrollan ideas por medio de bocetos para elaborar trabajos de arte de dibujo.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maka</cp:lastModifiedBy>
  <cp:revision>20</cp:revision>
  <dcterms:created xsi:type="dcterms:W3CDTF">2020-05-06T19:54:02Z</dcterms:created>
  <dcterms:modified xsi:type="dcterms:W3CDTF">2020-06-18T18:43:06Z</dcterms:modified>
</cp:coreProperties>
</file>