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393" r:id="rId3"/>
    <p:sldId id="399" r:id="rId4"/>
    <p:sldId id="400" r:id="rId5"/>
    <p:sldId id="401" r:id="rId6"/>
    <p:sldId id="402" r:id="rId7"/>
    <p:sldId id="403" r:id="rId8"/>
    <p:sldId id="404" r:id="rId9"/>
    <p:sldId id="40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2" d="100"/>
          <a:sy n="52" d="100"/>
        </p:scale>
        <p:origin x="-739" y="-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F7DDA2-8897-4A0B-A701-5C1CF0F21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FD68CC6-306E-400C-AED5-B22A6AA7D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2737418-A94D-4D7E-B0A3-5DB2D7131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0326827-79BB-4578-AD59-F6BDE781D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31309CF-E374-48D1-A8CA-493D1A52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4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4EAAFF7-B4A1-4CE9-9370-3520E07E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E9F8C0C-EC88-4FD2-AF74-B38C94EB5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CD3E93C-FE65-4708-8072-5F0941047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C416F07-8CE8-45E8-84EE-E074CED37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887791B-6AE4-40E4-8FFD-BA2CBB8C4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1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D8ABA83-CF59-4443-8156-9228DE4165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BF2EA60-41F8-41C5-A2AE-52A48FFCD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24A935F-94C2-41EC-BF77-4E514AE92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0FFA358-EA80-4D91-8192-B0C84CC6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A78423A-6CB5-4B9E-9FEE-7011854FB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6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E05595-9CA9-41AE-B600-F928A1A03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9355C2C-F159-4D26-B2E0-35A4F8EA6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46D5DC7-C9EF-4E9B-B370-4408607A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0F3BA93-6159-402A-8BAD-F41A72E41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D94D593-ADA0-4E15-8B11-6E09F3FDD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9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B7AB9F-D32D-4F8C-94CB-CB009A7F5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059FC32-19AD-487B-9408-793C805B4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E822D32-C15A-481B-82C7-A8A5BECDD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C987D76-8AA2-45BE-85F2-2FA1A707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3A6A66D-223E-43BC-B9BB-5CE68F1C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4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0BB462-21EA-436A-A246-25622C0C7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01A549B-A649-4894-B340-D4BF5FD50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A2394E-9996-4C4C-88DB-BC4BD59D9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284A95B-3BCB-4A6F-A168-43B9FCA2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E5FA960-88BC-4FFF-BF2A-F3EE8433F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F1CA73D-E604-4BAD-8025-26CFFE31D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1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A4F462-17A8-42F5-ABC5-D1AC1700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6885831-674F-47D3-A94F-9ABC0FC39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352379A-CC43-4F55-8BD3-2DAEDD408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B1CDEFC-7D79-495A-9783-E01F9544D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DBD6767-9A71-4FD7-B3FD-E8B2EDE33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4996743-946C-48CE-A896-870600AB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FA021495-AABF-40E5-B165-C8425CB7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96AA7E8-B24C-4682-BEDB-F4C08497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7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10D16A-9CC8-481A-A017-B64AB7246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5D05322-BAFA-4345-AA40-7756D6CA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EE6631F-C02E-4B5D-AAA0-9BB59FE1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10E7C5F-0437-45E4-89F8-E46A22EA8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8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D94D618C-F026-4DA7-B669-E13A2DFA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547BA77-DF53-4E90-AD40-729D357B9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30355E5-E021-4F92-BA5A-0E358C45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DA603E-B102-499A-9A9A-F6536D1D9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F0576C2-CC86-43D4-90FC-5C39C66F6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596D85A-12B7-429D-9586-5821D3072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0F2B59A-C0CE-415A-B6D8-5B0045F6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21CEA02-1FCF-4A77-BC89-6870AACB5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F2ACC6D-1739-4750-9233-8AF844A0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8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96D5EC3-511E-4F8D-8DF8-5EEABB4B1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A544BAB6-F7F4-40C1-9108-AEEA318ED0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56C290E-29AB-4D15-9FB3-94F98F2DD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343401E-FA14-4539-B600-1FD798804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9FA2F68-9458-4F7C-B014-84AE1B3CA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68F2860-936F-4203-9615-FC89378D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2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5B4B74C-1CF8-4730-9ED1-1827BEDE3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FF9F6C3-BE51-424E-8B1F-BEC76BD2A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E909AFF-7A5B-406C-AFD1-101BB38643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93C2B-347B-4FD3-A523-0BEC6EEB7A6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DB41F77-27C3-4E6E-8C05-EACEA27E1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690E60-7101-42A0-A351-D40FE16E9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6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5" y="1103107"/>
            <a:ext cx="2323069" cy="309368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715065" y="4226009"/>
            <a:ext cx="84968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Artes visuales 4° Básico A-B-C </a:t>
            </a:r>
          </a:p>
          <a:p>
            <a:pPr algn="ctr"/>
            <a:r>
              <a:rPr lang="es-ES" sz="3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10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08631" y="1920291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975619" y="1682681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xmlns="" id="{949D6C70-6213-4AA2-B6A5-A5C812EE340B}"/>
              </a:ext>
            </a:extLst>
          </p:cNvPr>
          <p:cNvSpPr/>
          <p:nvPr/>
        </p:nvSpPr>
        <p:spPr>
          <a:xfrm>
            <a:off x="3263704" y="5954754"/>
            <a:ext cx="7399606" cy="5966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Profesora: Daniela Aguilera G.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9DCF44C-B1E6-48E9-99C2-C096869F3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9A950CB3-A300-4658-B9D7-E4377EB77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304" y="0"/>
            <a:ext cx="7029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UNIDAD TECNICO PEDAGOGICO 2020 –APRENDIENDO EN LINEA MINERAL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CORREO INSTITUCIONAL DOCENTE: daniela.aguilera@colegio-mineralelteniente.cl</a:t>
            </a:r>
            <a:endParaRPr kumimoji="0" lang="es-CL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BE41C-D1AB-44B5-837D-1BB96FD48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37134"/>
            <a:ext cx="10972800" cy="1143000"/>
          </a:xfrm>
        </p:spPr>
        <p:txBody>
          <a:bodyPr>
            <a:noAutofit/>
          </a:bodyPr>
          <a:lstStyle/>
          <a:p>
            <a:r>
              <a:rPr lang="es-ES" dirty="0"/>
              <a:t>O.A: Observan y analiza arte de pintura y artesanía rupestre chileno.</a:t>
            </a:r>
            <a:r>
              <a:rPr lang="en-US" dirty="0"/>
              <a:t/>
            </a:r>
            <a:br>
              <a:rPr lang="en-US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762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AE71D7C-AF54-475B-B842-7F0151ACE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35" t="12517" r="19783" b="12470"/>
          <a:stretch/>
        </p:blipFill>
        <p:spPr>
          <a:xfrm>
            <a:off x="132522" y="371060"/>
            <a:ext cx="11741426" cy="626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7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C1E5456-18F9-46C3-9E60-C35FCCE17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08" t="11962" r="18805" b="10705"/>
          <a:stretch/>
        </p:blipFill>
        <p:spPr>
          <a:xfrm>
            <a:off x="251791" y="54533"/>
            <a:ext cx="11807687" cy="676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85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2BDB7B0-18FC-48A7-83C8-DB3632EDD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35" t="12517" r="19456" b="10923"/>
          <a:stretch/>
        </p:blipFill>
        <p:spPr>
          <a:xfrm>
            <a:off x="304800" y="49457"/>
            <a:ext cx="11582400" cy="668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12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DFB46B7C-4400-43E8-B764-93BC24EA21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17" t="11745" r="18805" b="9764"/>
          <a:stretch/>
        </p:blipFill>
        <p:spPr>
          <a:xfrm>
            <a:off x="384313" y="357809"/>
            <a:ext cx="11396870" cy="63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77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4EC7CA5-AD2F-458F-BD2B-04824F2D7D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26" t="12711" r="19022" b="11503"/>
          <a:stretch/>
        </p:blipFill>
        <p:spPr>
          <a:xfrm>
            <a:off x="238539" y="98096"/>
            <a:ext cx="11953461" cy="666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26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1E1C7EB-76A7-4EE9-BD6E-AF728FAE3E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18" t="11745" r="19130" b="10730"/>
          <a:stretch/>
        </p:blipFill>
        <p:spPr>
          <a:xfrm>
            <a:off x="397566" y="265043"/>
            <a:ext cx="11184834" cy="645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07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E054918-9283-4C6F-B055-DEBB70B462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95" t="12735" r="19130" b="10705"/>
          <a:stretch/>
        </p:blipFill>
        <p:spPr>
          <a:xfrm>
            <a:off x="318052" y="0"/>
            <a:ext cx="11741426" cy="669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728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43</Words>
  <Application>Microsoft Office PowerPoint</Application>
  <PresentationFormat>Personalizado</PresentationFormat>
  <Paragraphs>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O.A: Observan y analiza arte de pintura y artesanía rupestre chileno.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</dc:creator>
  <cp:lastModifiedBy>Notebook10</cp:lastModifiedBy>
  <cp:revision>16</cp:revision>
  <dcterms:created xsi:type="dcterms:W3CDTF">2020-05-06T19:54:02Z</dcterms:created>
  <dcterms:modified xsi:type="dcterms:W3CDTF">2020-06-11T01:15:37Z</dcterms:modified>
</cp:coreProperties>
</file>