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7" r:id="rId4"/>
    <p:sldId id="399" r:id="rId5"/>
    <p:sldId id="400" r:id="rId6"/>
    <p:sldId id="401" r:id="rId7"/>
    <p:sldId id="4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7DDA2-8897-4A0B-A701-5C1CF0F2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D68CC6-306E-400C-AED5-B22A6AA7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37418-A94D-4D7E-B0A3-5DB2D713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326827-79BB-4578-AD59-F6BDE781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1309CF-E374-48D1-A8CA-493D1A5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EAAFF7-B4A1-4CE9-9370-3520E07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E9F8C0C-EC88-4FD2-AF74-B38C94EB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D3E93C-FE65-4708-8072-5F094104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416F07-8CE8-45E8-84EE-E074CED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87791B-6AE4-40E4-8FFD-BA2CBB8C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D8ABA83-CF59-4443-8156-9228DE41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BF2EA60-41F8-41C5-A2AE-52A48FFC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4A935F-94C2-41EC-BF77-4E514AE9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FA358-EA80-4D91-8192-B0C84CC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78423A-6CB5-4B9E-9FEE-7011854F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05595-9CA9-41AE-B600-F928A1A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355C2C-F159-4D26-B2E0-35A4F8EA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6D5DC7-C9EF-4E9B-B370-4408607A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3BA93-6159-402A-8BAD-F41A72E4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94D593-ADA0-4E15-8B11-6E09F3FD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B7AB9F-D32D-4F8C-94CB-CB009A7F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59FC32-19AD-487B-9408-793C805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822D32-C15A-481B-82C7-A8A5BEC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987D76-8AA2-45BE-85F2-2FA1A707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A6A66D-223E-43BC-B9BB-5CE68F1C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0BB462-21EA-436A-A246-25622C0C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1A549B-A649-4894-B340-D4BF5FD5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A2394E-9996-4C4C-88DB-BC4BD59D9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284A95B-3BCB-4A6F-A168-43B9FCA2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5FA960-88BC-4FFF-BF2A-F3EE843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1CA73D-E604-4BAD-8025-26CFFE31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4F462-17A8-42F5-ABC5-D1AC170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885831-674F-47D3-A94F-9ABC0FC3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352379A-CC43-4F55-8BD3-2DAEDD40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1CDEFC-7D79-495A-9783-E01F9544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DBD6767-9A71-4FD7-B3FD-E8B2EDE33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4996743-946C-48CE-A896-870600A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A021495-AABF-40E5-B165-C8425CB7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6AA7E8-B24C-4682-BEDB-F4C08497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D16A-9CC8-481A-A017-B64AB724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5D05322-BAFA-4345-AA40-7756D6CA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EE6631F-C02E-4B5D-AAA0-9BB59FE1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10E7C5F-0437-45E4-89F8-E46A22EA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94D618C-F026-4DA7-B669-E13A2DF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547BA77-DF53-4E90-AD40-729D357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30355E5-E021-4F92-BA5A-0E358C4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A603E-B102-499A-9A9A-F6536D1D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0576C2-CC86-43D4-90FC-5C39C66F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596D85A-12B7-429D-9586-5821D307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0F2B59A-C0CE-415A-B6D8-5B0045F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1CEA02-1FCF-4A77-BC89-6870AACB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F2ACC6D-1739-4750-9233-8AF844A0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6D5EC3-511E-4F8D-8DF8-5EEABB4B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544BAB6-F7F4-40C1-9108-AEEA318ED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6C290E-29AB-4D15-9FB3-94F98F2D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43401E-FA14-4539-B600-1FD7988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FA2F68-9458-4F7C-B014-84AE1B3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8F2860-936F-4203-9615-FC89378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5B4B74C-1CF8-4730-9ED1-1827BEDE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F9F6C3-BE51-424E-8B1F-BEC76BD2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909AFF-7A5B-406C-AFD1-101BB3864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3C2B-347B-4FD3-A523-0BEC6EEB7A6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B41F77-27C3-4E6E-8C05-EACEA27E1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690E60-7101-42A0-A351-D40FE16E9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Artes visuales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7134"/>
            <a:ext cx="10972800" cy="1143000"/>
          </a:xfrm>
        </p:spPr>
        <p:txBody>
          <a:bodyPr>
            <a:noAutofit/>
          </a:bodyPr>
          <a:lstStyle/>
          <a:p>
            <a:r>
              <a:rPr lang="es-ES" dirty="0"/>
              <a:t>O.A: Crean pintura con temas relacionados con la naturaleza, el paisaje chileno, fenómenos de la naturaleza y temas personales.</a:t>
            </a: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339487">
            <a:off x="209654" y="1765194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</a:t>
            </a:r>
            <a:r>
              <a:rPr lang="es-ES" sz="2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GUIA 9</a:t>
            </a:r>
            <a:endParaRPr lang="es-ES" sz="2400" b="1" kern="1200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roqueras - Croqueras Corporativas">
            <a:extLst>
              <a:ext uri="{FF2B5EF4-FFF2-40B4-BE49-F238E27FC236}">
                <a16:creationId xmlns:a16="http://schemas.microsoft.com/office/drawing/2014/main" xmlns="" id="{69DF6B90-8EC1-43F5-9E2E-E7606E65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0" y="3816566"/>
            <a:ext cx="1969604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ejos para limpiar las machas de témpera | Blog de ...">
            <a:extLst>
              <a:ext uri="{FF2B5EF4-FFF2-40B4-BE49-F238E27FC236}">
                <a16:creationId xmlns:a16="http://schemas.microsoft.com/office/drawing/2014/main" xmlns="" id="{D48C26D8-DAF5-4899-AF4B-44D5A1BE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5" y="4495040"/>
            <a:ext cx="2060251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cel 5003 N°6 redondo Georgi">
            <a:extLst>
              <a:ext uri="{FF2B5EF4-FFF2-40B4-BE49-F238E27FC236}">
                <a16:creationId xmlns:a16="http://schemas.microsoft.com/office/drawing/2014/main" xmlns="" id="{8F219C24-256B-454D-8C21-5A054C331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 r="45778"/>
          <a:stretch/>
        </p:blipFill>
        <p:spPr bwMode="auto">
          <a:xfrm>
            <a:off x="8184888" y="2655337"/>
            <a:ext cx="676658" cy="39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0x30cm Auto Vaso limpio Absorbente Windows Hogar Paño de limpieza ...">
            <a:extLst>
              <a:ext uri="{FF2B5EF4-FFF2-40B4-BE49-F238E27FC236}">
                <a16:creationId xmlns:a16="http://schemas.microsoft.com/office/drawing/2014/main" xmlns="" id="{BC77CCB5-1E9C-457E-8381-8704E4C2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87" y="2674583"/>
            <a:ext cx="1859394" cy="15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aso 240ml Plástico San Arenado - Steward Chile">
            <a:extLst>
              <a:ext uri="{FF2B5EF4-FFF2-40B4-BE49-F238E27FC236}">
                <a16:creationId xmlns:a16="http://schemas.microsoft.com/office/drawing/2014/main" xmlns="" id="{10A722D2-B4D8-4C79-8D72-6D57B97A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13" y="2157688"/>
            <a:ext cx="1743692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ápiz con la regla ilustración del vector. Ilustración de fisiones ...">
            <a:extLst>
              <a:ext uri="{FF2B5EF4-FFF2-40B4-BE49-F238E27FC236}">
                <a16:creationId xmlns:a16="http://schemas.microsoft.com/office/drawing/2014/main" xmlns="" id="{687A95FE-1D91-471E-B699-2B1855641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9"/>
          <a:stretch/>
        </p:blipFill>
        <p:spPr bwMode="auto">
          <a:xfrm>
            <a:off x="9300253" y="3814013"/>
            <a:ext cx="2232760" cy="21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zclador Pintura 4 Pocillos Proarte">
            <a:extLst>
              <a:ext uri="{FF2B5EF4-FFF2-40B4-BE49-F238E27FC236}">
                <a16:creationId xmlns:a16="http://schemas.microsoft.com/office/drawing/2014/main" xmlns="" id="{15724C96-2D3C-4408-9974-CBD40AA50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7053" r="17343" b="29468"/>
          <a:stretch/>
        </p:blipFill>
        <p:spPr bwMode="auto">
          <a:xfrm>
            <a:off x="9609987" y="356571"/>
            <a:ext cx="2218523" cy="207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00A44A-15D3-41CA-936D-198D805C38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696" t="22982" r="31307" b="7419"/>
          <a:stretch/>
        </p:blipFill>
        <p:spPr>
          <a:xfrm>
            <a:off x="7310400" y="356571"/>
            <a:ext cx="1748975" cy="20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ma y vegetación —">
            <a:extLst>
              <a:ext uri="{FF2B5EF4-FFF2-40B4-BE49-F238E27FC236}">
                <a16:creationId xmlns:a16="http://schemas.microsoft.com/office/drawing/2014/main" xmlns="" id="{370B2A21-8397-4918-9B4F-19F01A92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5" y="701749"/>
            <a:ext cx="11146798" cy="48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nque no lo creas, floreció el desierto de Atacama | Norte de ...">
            <a:extLst>
              <a:ext uri="{FF2B5EF4-FFF2-40B4-BE49-F238E27FC236}">
                <a16:creationId xmlns:a16="http://schemas.microsoft.com/office/drawing/2014/main" xmlns="" id="{8EDA9FA9-2037-43FC-B454-33CEE10B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6" y="142915"/>
            <a:ext cx="10921668" cy="6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4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ierto de Atacama - Wikipedia, la enciclopedia libre">
            <a:extLst>
              <a:ext uri="{FF2B5EF4-FFF2-40B4-BE49-F238E27FC236}">
                <a16:creationId xmlns:a16="http://schemas.microsoft.com/office/drawing/2014/main" xmlns="" id="{1F4A22FE-818B-4083-AD96-86F99F30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4" y="510363"/>
            <a:ext cx="8879070" cy="556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0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 lagos hermosos en el sur de Chile | Recorrido.cl">
            <a:extLst>
              <a:ext uri="{FF2B5EF4-FFF2-40B4-BE49-F238E27FC236}">
                <a16:creationId xmlns:a16="http://schemas.microsoft.com/office/drawing/2014/main" xmlns="" id="{8C5077CC-6865-4D3E-B55A-96DA9086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893136"/>
            <a:ext cx="10862929" cy="53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33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57</Words>
  <Application>Microsoft Office PowerPoint</Application>
  <PresentationFormat>Personalizado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O.A: Crean pintura con temas relacionados con la naturaleza, el paisaje chileno, fenómenos de la naturaleza y temas personales.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13</cp:revision>
  <dcterms:created xsi:type="dcterms:W3CDTF">2020-05-06T19:54:02Z</dcterms:created>
  <dcterms:modified xsi:type="dcterms:W3CDTF">2020-05-28T23:16:54Z</dcterms:modified>
</cp:coreProperties>
</file>