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0" r:id="rId4"/>
    <p:sldId id="39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6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7DDA2-8897-4A0B-A701-5C1CF0F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D68CC6-306E-400C-AED5-B22A6AA7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37418-A94D-4D7E-B0A3-5DB2D713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326827-79BB-4578-AD59-F6BDE781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1309CF-E374-48D1-A8CA-493D1A5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EAAFF7-B4A1-4CE9-9370-3520E07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9F8C0C-EC88-4FD2-AF74-B38C94EB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D3E93C-FE65-4708-8072-5F09410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416F07-8CE8-45E8-84EE-E074CED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87791B-6AE4-40E4-8FFD-BA2CBB8C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D8ABA83-CF59-4443-8156-9228DE41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BF2EA60-41F8-41C5-A2AE-52A48FFC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4A935F-94C2-41EC-BF77-4E514AE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FA358-EA80-4D91-8192-B0C84CC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8423A-6CB5-4B9E-9FEE-7011854F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E05595-9CA9-41AE-B600-F928A1A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355C2C-F159-4D26-B2E0-35A4F8EA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6D5DC7-C9EF-4E9B-B370-4408607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0F3BA93-6159-402A-8BAD-F41A72E4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94D593-ADA0-4E15-8B11-6E09F3FD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B7AB9F-D32D-4F8C-94CB-CB009A7F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059FC32-19AD-487B-9408-793C805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822D32-C15A-481B-82C7-A8A5BEC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987D76-8AA2-45BE-85F2-2FA1A707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6A66D-223E-43BC-B9BB-5CE68F1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BB462-21EA-436A-A246-25622C0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1A549B-A649-4894-B340-D4BF5FD5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A2394E-9996-4C4C-88DB-BC4BD59D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84A95B-3BCB-4A6F-A168-43B9FCA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E5FA960-88BC-4FFF-BF2A-F3EE843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1CA73D-E604-4BAD-8025-26CFFE3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4F462-17A8-42F5-ABC5-D1AC170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885831-674F-47D3-A94F-9ABC0FC3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352379A-CC43-4F55-8BD3-2DAEDD40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CDEFC-7D79-495A-9783-E01F9544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DBD6767-9A71-4FD7-B3FD-E8B2EDE3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4996743-946C-48CE-A896-870600A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021495-AABF-40E5-B165-C8425CB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96AA7E8-B24C-4682-BEDB-F4C08497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0D16A-9CC8-481A-A017-B64AB72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5D05322-BAFA-4345-AA40-7756D6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EE6631F-C02E-4B5D-AAA0-9BB59FE1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10E7C5F-0437-45E4-89F8-E46A22EA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94D618C-F026-4DA7-B669-E13A2DF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547BA77-DF53-4E90-AD40-729D357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30355E5-E021-4F92-BA5A-0E358C4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A603E-B102-499A-9A9A-F6536D1D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0576C2-CC86-43D4-90FC-5C39C66F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596D85A-12B7-429D-9586-5821D307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F2B59A-C0CE-415A-B6D8-5B0045F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1CEA02-1FCF-4A77-BC89-6870AACB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F2ACC6D-1739-4750-9233-8AF844A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6D5EC3-511E-4F8D-8DF8-5EEABB4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544BAB6-F7F4-40C1-9108-AEEA318E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6C290E-29AB-4D15-9FB3-94F98F2D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43401E-FA14-4539-B600-1FD7988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FA2F68-9458-4F7C-B014-84AE1B3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8F2860-936F-4203-9615-FC89378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B4B74C-1CF8-4730-9ED1-1827BE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F9F6C3-BE51-424E-8B1F-BEC76BD2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909AFF-7A5B-406C-AFD1-101BB386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3C2B-347B-4FD3-A523-0BEC6EEB7A6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B41F77-27C3-4E6E-8C05-EACEA27E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690E60-7101-42A0-A351-D40FE16E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Artes visuales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7134"/>
            <a:ext cx="10972800" cy="1143000"/>
          </a:xfrm>
        </p:spPr>
        <p:txBody>
          <a:bodyPr>
            <a:noAutofit/>
          </a:bodyPr>
          <a:lstStyle/>
          <a:p>
            <a:r>
              <a:rPr lang="es-CL" sz="3200" dirty="0"/>
              <a:t>Objetivo: Crear trabajos de arte a partir de experiencias, intereses y temas del entorno natural, cultural y artístico, demostrando manejo de: herramientas para dibujar y procedimientos de dibujo.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339487">
            <a:off x="209654" y="1765194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</a:t>
            </a:r>
            <a:r>
              <a:rPr lang="es-ES" sz="2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</a:t>
            </a:r>
            <a:endParaRPr lang="es-ES" sz="2400" b="1" kern="1200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roqueras - Croqueras Corporativas">
            <a:extLst>
              <a:ext uri="{FF2B5EF4-FFF2-40B4-BE49-F238E27FC236}">
                <a16:creationId xmlns:a16="http://schemas.microsoft.com/office/drawing/2014/main" xmlns="" id="{69DF6B90-8EC1-43F5-9E2E-E7606E65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91" y="2864068"/>
            <a:ext cx="1969604" cy="1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ápiz con la regla ilustración del vector. Ilustración de fisiones ...">
            <a:extLst>
              <a:ext uri="{FF2B5EF4-FFF2-40B4-BE49-F238E27FC236}">
                <a16:creationId xmlns:a16="http://schemas.microsoft.com/office/drawing/2014/main" xmlns="" id="{687A95FE-1D91-471E-B699-2B1855641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37" b="27764"/>
          <a:stretch/>
        </p:blipFill>
        <p:spPr bwMode="auto">
          <a:xfrm>
            <a:off x="7334507" y="3429000"/>
            <a:ext cx="948102" cy="17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Lápiz con la regla ilustración del vector. Ilustración de fisiones ...">
            <a:extLst>
              <a:ext uri="{FF2B5EF4-FFF2-40B4-BE49-F238E27FC236}">
                <a16:creationId xmlns:a16="http://schemas.microsoft.com/office/drawing/2014/main" xmlns="" id="{27ED9BE9-57C3-4AF6-B118-9F626008B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2" t="49182" r="-9445" b="4153"/>
          <a:stretch/>
        </p:blipFill>
        <p:spPr bwMode="auto">
          <a:xfrm>
            <a:off x="7955414" y="4588594"/>
            <a:ext cx="948102" cy="11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5F7B9EE-A5FB-43D2-A2CB-E466B08B8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22982" r="31307" b="7419"/>
          <a:stretch/>
        </p:blipFill>
        <p:spPr>
          <a:xfrm>
            <a:off x="9409043" y="1037115"/>
            <a:ext cx="1748975" cy="20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66EF5A-AF42-4BFE-9FD7-F23A59B9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UN LUGAR CON HISTORIA.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5FB6B0B-267C-4279-9614-18A2CF1E3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6" t="13509" r="28479" b="31584"/>
          <a:stretch/>
        </p:blipFill>
        <p:spPr>
          <a:xfrm>
            <a:off x="159026" y="2075000"/>
            <a:ext cx="5327373" cy="42330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9F4E663-3263-4BC6-A925-A2FA36C0E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8" t="28202" r="27392" b="13799"/>
          <a:stretch/>
        </p:blipFill>
        <p:spPr>
          <a:xfrm>
            <a:off x="5897217" y="2203690"/>
            <a:ext cx="5456583" cy="39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6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75</Words>
  <Application>Microsoft Office PowerPoint</Application>
  <PresentationFormat>Personalizado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Objetivo: Crear trabajos de arte a partir de experiencias, intereses y temas del entorno natural, cultural y artístico, demostrando manejo de: herramientas para dibujar y procedimientos de dibujo.</vt:lpstr>
      <vt:lpstr>Presentación de PowerPoint</vt:lpstr>
      <vt:lpstr>ACTIVIDAD: UN LUGAR CON HISTORIA.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Notebook10</cp:lastModifiedBy>
  <cp:revision>12</cp:revision>
  <dcterms:created xsi:type="dcterms:W3CDTF">2020-05-06T19:54:02Z</dcterms:created>
  <dcterms:modified xsi:type="dcterms:W3CDTF">2020-05-23T23:01:43Z</dcterms:modified>
</cp:coreProperties>
</file>