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4"/>
  </p:notesMasterIdLst>
  <p:sldIdLst>
    <p:sldId id="275" r:id="rId4"/>
    <p:sldId id="276" r:id="rId5"/>
    <p:sldId id="257" r:id="rId6"/>
    <p:sldId id="271" r:id="rId7"/>
    <p:sldId id="266" r:id="rId8"/>
    <p:sldId id="273" r:id="rId9"/>
    <p:sldId id="267" r:id="rId10"/>
    <p:sldId id="268" r:id="rId11"/>
    <p:sldId id="272" r:id="rId12"/>
    <p:sldId id="265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C65C-8487-4CA3-9563-7DBE7D6E5431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72B7F-7C1B-454D-A796-F9BBF5EBB3B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44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91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7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49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6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85976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70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6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3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19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52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26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16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64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57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0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19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08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82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4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9162A4-7BF0-4871-8286-CEC123BD7BAE}" type="datetimeFigureOut">
              <a:rPr lang="es-CL" smtClean="0"/>
              <a:t>10-05-2020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BD9AF6-F7F5-4BC0-AF90-62F5BDC7946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  <a:cs typeface="Arial"/>
                <a:sym typeface="Arial"/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  <a:cs typeface="Arial"/>
                <a:sym typeface="Arial"/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2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  <a:cs typeface="Arial"/>
                <a:sym typeface="Arial"/>
              </a:rPr>
              <a:pPr/>
              <a:t>10-05-2020</a:t>
            </a:fld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  <a:cs typeface="Arial"/>
                <a:sym typeface="Arial"/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5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22" y="1103107"/>
            <a:ext cx="1742302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400302" y="4777600"/>
            <a:ext cx="54215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5400" b="1" kern="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  <a:sym typeface="Arial"/>
              </a:rPr>
              <a:t>Tecnología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5400" b="1" kern="0" cap="all" dirty="0">
                <a:ln/>
                <a:solidFill>
                  <a:srgbClr val="0F6FC6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/>
                <a:cs typeface="Arial"/>
                <a:sym typeface="Arial"/>
              </a:rPr>
              <a:t>CLASE N° 6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531473" y="1920298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5981716" y="1682681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86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Resultado de imagen de fu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pic>
        <p:nvPicPr>
          <p:cNvPr id="4" name="3 Imagen" descr="Resultado de imagen de trabajo en casa dibuj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786913"/>
            <a:ext cx="1756613" cy="235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1403649" y="3403726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A </a:t>
            </a:r>
            <a:r>
              <a:rPr lang="es-CL" dirty="0"/>
              <a:t>trabajar desde casa.</a:t>
            </a:r>
          </a:p>
          <a:p>
            <a:r>
              <a:rPr lang="es-CL" dirty="0"/>
              <a:t>Recuerda tomar las medidas de higiene.</a:t>
            </a:r>
          </a:p>
          <a:p>
            <a:r>
              <a:rPr lang="es-CL" dirty="0"/>
              <a:t>Lavado de manos constantemente.</a:t>
            </a:r>
          </a:p>
          <a:p>
            <a:r>
              <a:rPr lang="es-CL" dirty="0"/>
              <a:t>Vamos a salir de esto.</a:t>
            </a:r>
          </a:p>
          <a:p>
            <a:r>
              <a:rPr lang="es-CL" dirty="0"/>
              <a:t>Animo y confía en que todo va a pasar.</a:t>
            </a:r>
          </a:p>
          <a:p>
            <a:r>
              <a:rPr lang="es-CL" dirty="0"/>
              <a:t>Pon de tu parte para que pase luego y vengan tiempos hermosos. Para volver a vernos.</a:t>
            </a:r>
          </a:p>
          <a:p>
            <a:r>
              <a:rPr lang="es-CL" dirty="0"/>
              <a:t>Un saludo y abrazo a la distancia les desea con cariño su profesora Carla </a:t>
            </a:r>
            <a:r>
              <a:rPr lang="es-CL" dirty="0" err="1"/>
              <a:t>Véliz</a:t>
            </a:r>
            <a:r>
              <a:rPr lang="es-CL" dirty="0"/>
              <a:t>, </a:t>
            </a:r>
            <a:r>
              <a:rPr lang="es-CL" dirty="0" err="1"/>
              <a:t>Dayson</a:t>
            </a:r>
            <a:r>
              <a:rPr lang="es-CL" dirty="0"/>
              <a:t> Moreno y Mónica </a:t>
            </a:r>
            <a:r>
              <a:rPr lang="es-CL" dirty="0" err="1"/>
              <a:t>Rodriguez</a:t>
            </a:r>
            <a:r>
              <a:rPr lang="es-CL" dirty="0"/>
              <a:t>.</a:t>
            </a:r>
          </a:p>
        </p:txBody>
      </p:sp>
      <p:pic>
        <p:nvPicPr>
          <p:cNvPr id="3" name="Picture 2" descr="Resultado de imagen de lavarse las man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9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quedate en casa anim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0" y="982686"/>
            <a:ext cx="349753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\Desktop\insignia colegio azulit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613430"/>
            <a:ext cx="816099" cy="101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5" y="1124744"/>
            <a:ext cx="4919138" cy="529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02C4C00-56C1-4D3E-90A5-AD30D17AB147}"/>
              </a:ext>
            </a:extLst>
          </p:cNvPr>
          <p:cNvSpPr txBox="1"/>
          <p:nvPr/>
        </p:nvSpPr>
        <p:spPr>
          <a:xfrm>
            <a:off x="4985218" y="198681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Usar Web</a:t>
            </a:r>
          </a:p>
          <a:p>
            <a:r>
              <a:rPr lang="es-CL" dirty="0"/>
              <a:t>Localizar y extraer información.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817DD8-9DBA-42FD-B365-5419DE7669C8}"/>
              </a:ext>
            </a:extLst>
          </p:cNvPr>
          <p:cNvSpPr txBox="1"/>
          <p:nvPr/>
        </p:nvSpPr>
        <p:spPr>
          <a:xfrm>
            <a:off x="4572000" y="422108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Usar las páginas web, guardadas en favorito, extraer información; copiar y pegar imágenes y crear una carpeta.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D8846C-E1EE-4CAD-BA7D-E2A60776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91813"/>
            <a:ext cx="2448272" cy="29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99288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u="sng" dirty="0">
                <a:latin typeface="Arial" pitchFamily="34" charset="0"/>
                <a:cs typeface="Arial" pitchFamily="34" charset="0"/>
              </a:rPr>
              <a:t>Clase n°6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Objetivo: </a:t>
            </a:r>
            <a:r>
              <a:rPr lang="es-CL" sz="2400" dirty="0">
                <a:latin typeface="Calibri"/>
                <a:ea typeface="Calibri"/>
                <a:cs typeface="Times New Roman"/>
              </a:rPr>
              <a:t>Usar internet y buscadores para localizar, extraer y almacenar información.</a:t>
            </a: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endParaRPr lang="es-CL" sz="2400" dirty="0">
              <a:latin typeface="Raleway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spcAft>
                <a:spcPts val="0"/>
              </a:spcAft>
            </a:pPr>
            <a:r>
              <a:rPr lang="es-CL" sz="2400" dirty="0">
                <a:latin typeface="Raleway"/>
              </a:rPr>
              <a:t>Habilidad: Usar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es-CL" sz="2400" dirty="0">
              <a:latin typeface="Raleway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s-CL" sz="2400" dirty="0">
                <a:latin typeface="Raleway"/>
              </a:rPr>
              <a:t>Actitud: Responsabilidad, compromiso desde el hogar.</a:t>
            </a:r>
          </a:p>
        </p:txBody>
      </p:sp>
      <p:pic>
        <p:nvPicPr>
          <p:cNvPr id="3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8" y="836716"/>
            <a:ext cx="600075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45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Diríjanse al sitio web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948264" cy="35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5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Busquen la información correspondiente</a:t>
            </a:r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36716"/>
            <a:ext cx="600075" cy="738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2" y="2326475"/>
            <a:ext cx="6817847" cy="363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86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Crear Carpeta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Escritorio</a:t>
            </a:r>
          </a:p>
          <a:p>
            <a:r>
              <a:rPr lang="es-CL" dirty="0"/>
              <a:t>Presionar botón derecho en cualquier lado del escritorio.</a:t>
            </a:r>
          </a:p>
          <a:p>
            <a:r>
              <a:rPr lang="es-CL" dirty="0"/>
              <a:t>Te aparecerá un menú y deben pulsar opción NUEVO.</a:t>
            </a:r>
          </a:p>
          <a:p>
            <a:r>
              <a:rPr lang="es-CL" dirty="0"/>
              <a:t>Aparecerá un sub menú en el cual debes presionar opción CARPETA y está te creará una carpeta directamente en el escritorio, donde podrás guardar tus archivos.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939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Escritorio</a:t>
            </a:r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8" y="836716"/>
            <a:ext cx="600075" cy="73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13" y="2492896"/>
            <a:ext cx="5774854" cy="324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34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Página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Ustedes pinchan en la opción con la figurita de        , llamada FAVORITOS, que se encuentra en la esquina superior derecha y colocan la opción agregar a FAVORITOS y la dirección de su página web quedará guardada.</a:t>
            </a:r>
          </a:p>
        </p:txBody>
      </p:sp>
      <p:pic>
        <p:nvPicPr>
          <p:cNvPr id="4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908724"/>
            <a:ext cx="600075" cy="738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strella de 5 puntas"/>
          <p:cNvSpPr/>
          <p:nvPr/>
        </p:nvSpPr>
        <p:spPr>
          <a:xfrm>
            <a:off x="3145397" y="2636912"/>
            <a:ext cx="404935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604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Favoritos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9" y="1196756"/>
            <a:ext cx="8467051" cy="477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7488324" y="1417859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184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1637</TotalTime>
  <Words>236</Words>
  <Application>Microsoft Office PowerPoint</Application>
  <PresentationFormat>Presentación en pantalla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Gothic</vt:lpstr>
      <vt:lpstr>Constantia</vt:lpstr>
      <vt:lpstr>Raleway</vt:lpstr>
      <vt:lpstr>Times New Roman</vt:lpstr>
      <vt:lpstr>Wingdings 2</vt:lpstr>
      <vt:lpstr>Austin</vt:lpstr>
      <vt:lpstr>Flujo</vt:lpstr>
      <vt:lpstr>1_Flujo</vt:lpstr>
      <vt:lpstr>Presentación de PowerPoint</vt:lpstr>
      <vt:lpstr>Presentación de PowerPoint</vt:lpstr>
      <vt:lpstr>Presentación de PowerPoint</vt:lpstr>
      <vt:lpstr>Diríjanse al sitio web</vt:lpstr>
      <vt:lpstr>Busquen la información correspondiente</vt:lpstr>
      <vt:lpstr>Crear Carpeta</vt:lpstr>
      <vt:lpstr>Escritorio</vt:lpstr>
      <vt:lpstr>Página web</vt:lpstr>
      <vt:lpstr>Favoritos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NATURALES     3°básico</dc:title>
  <dc:creator>Mineral 300 02</dc:creator>
  <cp:lastModifiedBy>maka</cp:lastModifiedBy>
  <cp:revision>31</cp:revision>
  <dcterms:created xsi:type="dcterms:W3CDTF">2020-03-17T14:41:53Z</dcterms:created>
  <dcterms:modified xsi:type="dcterms:W3CDTF">2020-05-11T01:52:35Z</dcterms:modified>
</cp:coreProperties>
</file>