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3"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AADBE35C-CC50-4A9E-B715-5EDEA44DE93D}" type="datetimeFigureOut">
              <a:rPr lang="es-CL" smtClean="0"/>
              <a:t>01-09-2020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9D501542-CA04-4B4A-9B74-B97AC1B7FD10}" type="slidenum">
              <a:rPr lang="es-CL" smtClean="0"/>
              <a:t>‹Nº›</a:t>
            </a:fld>
            <a:endParaRPr lang="es-CL"/>
          </a:p>
        </p:txBody>
      </p:sp>
    </p:spTree>
    <p:extLst>
      <p:ext uri="{BB962C8B-B14F-4D97-AF65-F5344CB8AC3E}">
        <p14:creationId xmlns:p14="http://schemas.microsoft.com/office/powerpoint/2010/main" val="1350272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AADBE35C-CC50-4A9E-B715-5EDEA44DE93D}" type="datetimeFigureOut">
              <a:rPr lang="es-CL" smtClean="0"/>
              <a:t>01-09-2020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9D501542-CA04-4B4A-9B74-B97AC1B7FD10}" type="slidenum">
              <a:rPr lang="es-CL" smtClean="0"/>
              <a:t>‹Nº›</a:t>
            </a:fld>
            <a:endParaRPr lang="es-CL"/>
          </a:p>
        </p:txBody>
      </p:sp>
    </p:spTree>
    <p:extLst>
      <p:ext uri="{BB962C8B-B14F-4D97-AF65-F5344CB8AC3E}">
        <p14:creationId xmlns:p14="http://schemas.microsoft.com/office/powerpoint/2010/main" val="1020028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a:t>Haga clic para modificar el estilo de título del patrón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4" name="Date Placeholder 3"/>
          <p:cNvSpPr>
            <a:spLocks noGrp="1"/>
          </p:cNvSpPr>
          <p:nvPr>
            <p:ph type="dt" sz="half" idx="10"/>
          </p:nvPr>
        </p:nvSpPr>
        <p:spPr/>
        <p:txBody>
          <a:bodyPr/>
          <a:lstStyle/>
          <a:p>
            <a:fld id="{AADBE35C-CC50-4A9E-B715-5EDEA44DE93D}" type="datetimeFigureOut">
              <a:rPr lang="es-CL" smtClean="0"/>
              <a:t>01-09-2020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9D501542-CA04-4B4A-9B74-B97AC1B7FD10}" type="slidenum">
              <a:rPr lang="es-CL" smtClean="0"/>
              <a:t>‹Nº›</a:t>
            </a:fld>
            <a:endParaRPr lang="es-CL"/>
          </a:p>
        </p:txBody>
      </p:sp>
    </p:spTree>
    <p:extLst>
      <p:ext uri="{BB962C8B-B14F-4D97-AF65-F5344CB8AC3E}">
        <p14:creationId xmlns:p14="http://schemas.microsoft.com/office/powerpoint/2010/main" val="24046829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s-ES"/>
              <a:t>Haga clic para modificar el estilo de título del patrón</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4" name="Date Placeholder 3"/>
          <p:cNvSpPr>
            <a:spLocks noGrp="1"/>
          </p:cNvSpPr>
          <p:nvPr>
            <p:ph type="dt" sz="half" idx="10"/>
          </p:nvPr>
        </p:nvSpPr>
        <p:spPr/>
        <p:txBody>
          <a:bodyPr/>
          <a:lstStyle/>
          <a:p>
            <a:fld id="{AADBE35C-CC50-4A9E-B715-5EDEA44DE93D}" type="datetimeFigureOut">
              <a:rPr lang="es-CL" smtClean="0"/>
              <a:t>01-09-2020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9D501542-CA04-4B4A-9B74-B97AC1B7FD10}" type="slidenum">
              <a:rPr lang="es-CL" smtClean="0"/>
              <a:t>‹Nº›</a:t>
            </a:fld>
            <a:endParaRPr lang="es-CL"/>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8164906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AADBE35C-CC50-4A9E-B715-5EDEA44DE93D}" type="datetimeFigureOut">
              <a:rPr lang="es-CL" smtClean="0"/>
              <a:t>01-09-2020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9D501542-CA04-4B4A-9B74-B97AC1B7FD10}" type="slidenum">
              <a:rPr lang="es-CL" smtClean="0"/>
              <a:t>‹Nº›</a:t>
            </a:fld>
            <a:endParaRPr lang="es-CL"/>
          </a:p>
        </p:txBody>
      </p:sp>
    </p:spTree>
    <p:extLst>
      <p:ext uri="{BB962C8B-B14F-4D97-AF65-F5344CB8AC3E}">
        <p14:creationId xmlns:p14="http://schemas.microsoft.com/office/powerpoint/2010/main" val="17208551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ADBE35C-CC50-4A9E-B715-5EDEA44DE93D}" type="datetimeFigureOut">
              <a:rPr lang="es-CL" smtClean="0"/>
              <a:t>01-09-2020</a:t>
            </a:fld>
            <a:endParaRPr lang="es-CL"/>
          </a:p>
        </p:txBody>
      </p:sp>
      <p:sp>
        <p:nvSpPr>
          <p:cNvPr id="4"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9D501542-CA04-4B4A-9B74-B97AC1B7FD10}" type="slidenum">
              <a:rPr lang="es-CL" smtClean="0"/>
              <a:t>‹Nº›</a:t>
            </a:fld>
            <a:endParaRPr lang="es-CL"/>
          </a:p>
        </p:txBody>
      </p:sp>
    </p:spTree>
    <p:extLst>
      <p:ext uri="{BB962C8B-B14F-4D97-AF65-F5344CB8AC3E}">
        <p14:creationId xmlns:p14="http://schemas.microsoft.com/office/powerpoint/2010/main" val="20571528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ADBE35C-CC50-4A9E-B715-5EDEA44DE93D}" type="datetimeFigureOut">
              <a:rPr lang="es-CL" smtClean="0"/>
              <a:t>01-09-2020</a:t>
            </a:fld>
            <a:endParaRPr lang="es-CL"/>
          </a:p>
        </p:txBody>
      </p:sp>
      <p:sp>
        <p:nvSpPr>
          <p:cNvPr id="4"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9D501542-CA04-4B4A-9B74-B97AC1B7FD10}" type="slidenum">
              <a:rPr lang="es-CL" smtClean="0"/>
              <a:t>‹Nº›</a:t>
            </a:fld>
            <a:endParaRPr lang="es-CL"/>
          </a:p>
        </p:txBody>
      </p:sp>
    </p:spTree>
    <p:extLst>
      <p:ext uri="{BB962C8B-B14F-4D97-AF65-F5344CB8AC3E}">
        <p14:creationId xmlns:p14="http://schemas.microsoft.com/office/powerpoint/2010/main" val="25674936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ADBE35C-CC50-4A9E-B715-5EDEA44DE93D}" type="datetimeFigureOut">
              <a:rPr lang="es-CL" smtClean="0"/>
              <a:t>01-09-2020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9D501542-CA04-4B4A-9B74-B97AC1B7FD10}" type="slidenum">
              <a:rPr lang="es-CL" smtClean="0"/>
              <a:t>‹Nº›</a:t>
            </a:fld>
            <a:endParaRPr lang="es-CL"/>
          </a:p>
        </p:txBody>
      </p:sp>
    </p:spTree>
    <p:extLst>
      <p:ext uri="{BB962C8B-B14F-4D97-AF65-F5344CB8AC3E}">
        <p14:creationId xmlns:p14="http://schemas.microsoft.com/office/powerpoint/2010/main" val="37614966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ADBE35C-CC50-4A9E-B715-5EDEA44DE93D}" type="datetimeFigureOut">
              <a:rPr lang="es-CL" smtClean="0"/>
              <a:t>01-09-2020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9D501542-CA04-4B4A-9B74-B97AC1B7FD10}" type="slidenum">
              <a:rPr lang="es-CL" smtClean="0"/>
              <a:t>‹Nº›</a:t>
            </a:fld>
            <a:endParaRPr lang="es-CL"/>
          </a:p>
        </p:txBody>
      </p:sp>
    </p:spTree>
    <p:extLst>
      <p:ext uri="{BB962C8B-B14F-4D97-AF65-F5344CB8AC3E}">
        <p14:creationId xmlns:p14="http://schemas.microsoft.com/office/powerpoint/2010/main" val="2843890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AADBE35C-CC50-4A9E-B715-5EDEA44DE93D}" type="datetimeFigureOut">
              <a:rPr lang="es-CL" smtClean="0"/>
              <a:t>01-09-2020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9D501542-CA04-4B4A-9B74-B97AC1B7FD10}" type="slidenum">
              <a:rPr lang="es-CL" smtClean="0"/>
              <a:t>‹Nº›</a:t>
            </a:fld>
            <a:endParaRPr lang="es-CL"/>
          </a:p>
        </p:txBody>
      </p:sp>
    </p:spTree>
    <p:extLst>
      <p:ext uri="{BB962C8B-B14F-4D97-AF65-F5344CB8AC3E}">
        <p14:creationId xmlns:p14="http://schemas.microsoft.com/office/powerpoint/2010/main" val="2383431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AADBE35C-CC50-4A9E-B715-5EDEA44DE93D}" type="datetimeFigureOut">
              <a:rPr lang="es-CL" smtClean="0"/>
              <a:t>01-09-2020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9D501542-CA04-4B4A-9B74-B97AC1B7FD10}" type="slidenum">
              <a:rPr lang="es-CL" smtClean="0"/>
              <a:t>‹Nº›</a:t>
            </a:fld>
            <a:endParaRPr lang="es-CL"/>
          </a:p>
        </p:txBody>
      </p:sp>
    </p:spTree>
    <p:extLst>
      <p:ext uri="{BB962C8B-B14F-4D97-AF65-F5344CB8AC3E}">
        <p14:creationId xmlns:p14="http://schemas.microsoft.com/office/powerpoint/2010/main" val="1039785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AADBE35C-CC50-4A9E-B715-5EDEA44DE93D}" type="datetimeFigureOut">
              <a:rPr lang="es-CL" smtClean="0"/>
              <a:t>01-09-2020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9D501542-CA04-4B4A-9B74-B97AC1B7FD10}" type="slidenum">
              <a:rPr lang="es-CL" smtClean="0"/>
              <a:t>‹Nº›</a:t>
            </a:fld>
            <a:endParaRPr lang="es-CL"/>
          </a:p>
        </p:txBody>
      </p:sp>
    </p:spTree>
    <p:extLst>
      <p:ext uri="{BB962C8B-B14F-4D97-AF65-F5344CB8AC3E}">
        <p14:creationId xmlns:p14="http://schemas.microsoft.com/office/powerpoint/2010/main" val="2026693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AADBE35C-CC50-4A9E-B715-5EDEA44DE93D}" type="datetimeFigureOut">
              <a:rPr lang="es-CL" smtClean="0"/>
              <a:t>01-09-2020</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9D501542-CA04-4B4A-9B74-B97AC1B7FD10}" type="slidenum">
              <a:rPr lang="es-CL" smtClean="0"/>
              <a:t>‹Nº›</a:t>
            </a:fld>
            <a:endParaRPr lang="es-CL"/>
          </a:p>
        </p:txBody>
      </p:sp>
    </p:spTree>
    <p:extLst>
      <p:ext uri="{BB962C8B-B14F-4D97-AF65-F5344CB8AC3E}">
        <p14:creationId xmlns:p14="http://schemas.microsoft.com/office/powerpoint/2010/main" val="29895875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7" name="Date Placeholder 2"/>
          <p:cNvSpPr>
            <a:spLocks noGrp="1"/>
          </p:cNvSpPr>
          <p:nvPr>
            <p:ph type="dt" sz="half" idx="10"/>
          </p:nvPr>
        </p:nvSpPr>
        <p:spPr/>
        <p:txBody>
          <a:bodyPr/>
          <a:lstStyle/>
          <a:p>
            <a:fld id="{AADBE35C-CC50-4A9E-B715-5EDEA44DE93D}" type="datetimeFigureOut">
              <a:rPr lang="es-CL" smtClean="0"/>
              <a:t>01-09-2020</a:t>
            </a:fld>
            <a:endParaRPr lang="es-CL"/>
          </a:p>
        </p:txBody>
      </p:sp>
      <p:sp>
        <p:nvSpPr>
          <p:cNvPr id="5" name="Footer Placeholder 3"/>
          <p:cNvSpPr>
            <a:spLocks noGrp="1"/>
          </p:cNvSpPr>
          <p:nvPr>
            <p:ph type="ftr" sz="quarter" idx="11"/>
          </p:nvPr>
        </p:nvSpPr>
        <p:spPr/>
        <p:txBody>
          <a:bodyPr/>
          <a:lstStyle/>
          <a:p>
            <a:endParaRPr lang="es-CL"/>
          </a:p>
        </p:txBody>
      </p:sp>
      <p:sp>
        <p:nvSpPr>
          <p:cNvPr id="6" name="Slide Number Placeholder 4"/>
          <p:cNvSpPr>
            <a:spLocks noGrp="1"/>
          </p:cNvSpPr>
          <p:nvPr>
            <p:ph type="sldNum" sz="quarter" idx="12"/>
          </p:nvPr>
        </p:nvSpPr>
        <p:spPr/>
        <p:txBody>
          <a:bodyPr/>
          <a:lstStyle/>
          <a:p>
            <a:fld id="{9D501542-CA04-4B4A-9B74-B97AC1B7FD10}" type="slidenum">
              <a:rPr lang="es-CL" smtClean="0"/>
              <a:t>‹Nº›</a:t>
            </a:fld>
            <a:endParaRPr lang="es-CL"/>
          </a:p>
        </p:txBody>
      </p:sp>
    </p:spTree>
    <p:extLst>
      <p:ext uri="{BB962C8B-B14F-4D97-AF65-F5344CB8AC3E}">
        <p14:creationId xmlns:p14="http://schemas.microsoft.com/office/powerpoint/2010/main" val="3777283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AADBE35C-CC50-4A9E-B715-5EDEA44DE93D}" type="datetimeFigureOut">
              <a:rPr lang="es-CL" smtClean="0"/>
              <a:t>01-09-2020</a:t>
            </a:fld>
            <a:endParaRPr lang="es-CL"/>
          </a:p>
        </p:txBody>
      </p:sp>
      <p:sp>
        <p:nvSpPr>
          <p:cNvPr id="5" name="Footer Placeholder 2"/>
          <p:cNvSpPr>
            <a:spLocks noGrp="1"/>
          </p:cNvSpPr>
          <p:nvPr>
            <p:ph type="ftr" sz="quarter" idx="11"/>
          </p:nvPr>
        </p:nvSpPr>
        <p:spPr/>
        <p:txBody>
          <a:bodyPr/>
          <a:lstStyle/>
          <a:p>
            <a:endParaRPr lang="es-CL"/>
          </a:p>
        </p:txBody>
      </p:sp>
      <p:sp>
        <p:nvSpPr>
          <p:cNvPr id="6" name="Slide Number Placeholder 3"/>
          <p:cNvSpPr>
            <a:spLocks noGrp="1"/>
          </p:cNvSpPr>
          <p:nvPr>
            <p:ph type="sldNum" sz="quarter" idx="12"/>
          </p:nvPr>
        </p:nvSpPr>
        <p:spPr/>
        <p:txBody>
          <a:bodyPr/>
          <a:lstStyle/>
          <a:p>
            <a:fld id="{9D501542-CA04-4B4A-9B74-B97AC1B7FD10}" type="slidenum">
              <a:rPr lang="es-CL" smtClean="0"/>
              <a:t>‹Nº›</a:t>
            </a:fld>
            <a:endParaRPr lang="es-CL"/>
          </a:p>
        </p:txBody>
      </p:sp>
    </p:spTree>
    <p:extLst>
      <p:ext uri="{BB962C8B-B14F-4D97-AF65-F5344CB8AC3E}">
        <p14:creationId xmlns:p14="http://schemas.microsoft.com/office/powerpoint/2010/main" val="3216688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7" name="Date Placeholder 4"/>
          <p:cNvSpPr>
            <a:spLocks noGrp="1"/>
          </p:cNvSpPr>
          <p:nvPr>
            <p:ph type="dt" sz="half" idx="10"/>
          </p:nvPr>
        </p:nvSpPr>
        <p:spPr/>
        <p:txBody>
          <a:bodyPr/>
          <a:lstStyle/>
          <a:p>
            <a:fld id="{AADBE35C-CC50-4A9E-B715-5EDEA44DE93D}" type="datetimeFigureOut">
              <a:rPr lang="es-CL" smtClean="0"/>
              <a:t>01-09-2020</a:t>
            </a:fld>
            <a:endParaRPr lang="es-CL"/>
          </a:p>
        </p:txBody>
      </p:sp>
      <p:sp>
        <p:nvSpPr>
          <p:cNvPr id="5" name="Footer Placeholder 5"/>
          <p:cNvSpPr>
            <a:spLocks noGrp="1"/>
          </p:cNvSpPr>
          <p:nvPr>
            <p:ph type="ftr" sz="quarter" idx="11"/>
          </p:nvPr>
        </p:nvSpPr>
        <p:spPr/>
        <p:txBody>
          <a:bodyPr/>
          <a:lstStyle/>
          <a:p>
            <a:endParaRPr lang="es-CL"/>
          </a:p>
        </p:txBody>
      </p:sp>
      <p:sp>
        <p:nvSpPr>
          <p:cNvPr id="6" name="Slide Number Placeholder 6"/>
          <p:cNvSpPr>
            <a:spLocks noGrp="1"/>
          </p:cNvSpPr>
          <p:nvPr>
            <p:ph type="sldNum" sz="quarter" idx="12"/>
          </p:nvPr>
        </p:nvSpPr>
        <p:spPr/>
        <p:txBody>
          <a:bodyPr/>
          <a:lstStyle/>
          <a:p>
            <a:fld id="{9D501542-CA04-4B4A-9B74-B97AC1B7FD10}" type="slidenum">
              <a:rPr lang="es-CL" smtClean="0"/>
              <a:t>‹Nº›</a:t>
            </a:fld>
            <a:endParaRPr lang="es-CL"/>
          </a:p>
        </p:txBody>
      </p:sp>
    </p:spTree>
    <p:extLst>
      <p:ext uri="{BB962C8B-B14F-4D97-AF65-F5344CB8AC3E}">
        <p14:creationId xmlns:p14="http://schemas.microsoft.com/office/powerpoint/2010/main" val="2290774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AADBE35C-CC50-4A9E-B715-5EDEA44DE93D}" type="datetimeFigureOut">
              <a:rPr lang="es-CL" smtClean="0"/>
              <a:t>01-09-2020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9D501542-CA04-4B4A-9B74-B97AC1B7FD10}" type="slidenum">
              <a:rPr lang="es-CL" smtClean="0"/>
              <a:t>‹Nº›</a:t>
            </a:fld>
            <a:endParaRPr lang="es-CL"/>
          </a:p>
        </p:txBody>
      </p:sp>
    </p:spTree>
    <p:extLst>
      <p:ext uri="{BB962C8B-B14F-4D97-AF65-F5344CB8AC3E}">
        <p14:creationId xmlns:p14="http://schemas.microsoft.com/office/powerpoint/2010/main" val="3390627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ADBE35C-CC50-4A9E-B715-5EDEA44DE93D}" type="datetimeFigureOut">
              <a:rPr lang="es-CL" smtClean="0"/>
              <a:t>01-09-2020</a:t>
            </a:fld>
            <a:endParaRPr lang="es-CL"/>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s-CL"/>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9D501542-CA04-4B4A-9B74-B97AC1B7FD10}" type="slidenum">
              <a:rPr lang="es-CL" smtClean="0"/>
              <a:t>‹Nº›</a:t>
            </a:fld>
            <a:endParaRPr lang="es-CL"/>
          </a:p>
        </p:txBody>
      </p:sp>
    </p:spTree>
    <p:extLst>
      <p:ext uri="{BB962C8B-B14F-4D97-AF65-F5344CB8AC3E}">
        <p14:creationId xmlns:p14="http://schemas.microsoft.com/office/powerpoint/2010/main" val="2468615742"/>
      </p:ext>
    </p:extLst>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olegio Mineral El Tenient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335" y="773521"/>
            <a:ext cx="2552700" cy="9334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http://www.colegio-mineralelteniente.cl/D-21/images/noticias/2020/instagram.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66070" y="186917"/>
            <a:ext cx="1429358" cy="138062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6" descr="Teacher Stick Figure Card"/>
          <p:cNvPicPr>
            <a:picLocks noChangeAspect="1" noChangeArrowheads="1"/>
          </p:cNvPicPr>
          <p:nvPr/>
        </p:nvPicPr>
        <p:blipFill>
          <a:blip r:embed="rId4">
            <a:grayscl/>
            <a:extLst>
              <a:ext uri="{28A0092B-C50C-407E-A947-70E740481C1C}">
                <a14:useLocalDpi xmlns:a14="http://schemas.microsoft.com/office/drawing/2010/main" val="0"/>
              </a:ext>
            </a:extLst>
          </a:blip>
          <a:srcRect/>
          <a:stretch>
            <a:fillRect/>
          </a:stretch>
        </p:blipFill>
        <p:spPr bwMode="auto">
          <a:xfrm>
            <a:off x="4583340" y="1085850"/>
            <a:ext cx="1636712"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ángulo 8"/>
          <p:cNvSpPr/>
          <p:nvPr/>
        </p:nvSpPr>
        <p:spPr>
          <a:xfrm>
            <a:off x="1750423" y="3244334"/>
            <a:ext cx="8229599" cy="2308324"/>
          </a:xfrm>
          <a:prstGeom prst="rect">
            <a:avLst/>
          </a:prstGeom>
        </p:spPr>
        <p:txBody>
          <a:bodyPr wrap="square">
            <a:spAutoFit/>
          </a:bodyPr>
          <a:lstStyle/>
          <a:p>
            <a:r>
              <a:rPr lang="es-CR" sz="3600" b="1" dirty="0"/>
              <a:t>La responsabilidad se mide en las cosas   pequeñas . </a:t>
            </a:r>
          </a:p>
          <a:p>
            <a:r>
              <a:rPr lang="es-ES_tradnl" altLang="es-CL" sz="3600" b="1" dirty="0">
                <a:latin typeface="Calibri" panose="020F0502020204030204" pitchFamily="34" charset="0"/>
              </a:rPr>
              <a:t>Valor Educativo: Responsabilidad</a:t>
            </a:r>
            <a:endParaRPr lang="es-ES_tradnl" altLang="es-CL" sz="3600" dirty="0">
              <a:latin typeface="Calibri" panose="020F0502020204030204" pitchFamily="34" charset="0"/>
            </a:endParaRPr>
          </a:p>
          <a:p>
            <a:endParaRPr lang="es-CR" sz="3600" b="1" dirty="0"/>
          </a:p>
        </p:txBody>
      </p:sp>
    </p:spTree>
    <p:extLst>
      <p:ext uri="{BB962C8B-B14F-4D97-AF65-F5344CB8AC3E}">
        <p14:creationId xmlns:p14="http://schemas.microsoft.com/office/powerpoint/2010/main" val="533621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altLang="es-CL" sz="3600" dirty="0">
                <a:latin typeface="Myriad Pro"/>
              </a:rPr>
              <a:t>           Un encargo insignificante</a:t>
            </a:r>
            <a:br>
              <a:rPr lang="es-CR" altLang="es-CL" sz="3600" dirty="0">
                <a:latin typeface="Myriad Pro"/>
              </a:rPr>
            </a:br>
            <a:r>
              <a:rPr lang="es-CR" altLang="es-CL" sz="3600" dirty="0">
                <a:latin typeface="Myriad Pro"/>
              </a:rPr>
              <a:t>           </a:t>
            </a:r>
            <a:r>
              <a:rPr lang="es-CR" altLang="es-CL" sz="3600" i="1" dirty="0">
                <a:latin typeface="Times New Roman" panose="02020603050405020304" pitchFamily="18" charset="0"/>
                <a:cs typeface="Times New Roman" panose="02020603050405020304" pitchFamily="18" charset="0"/>
              </a:rPr>
              <a:t>( por Pedro Pablo Sacristán )</a:t>
            </a:r>
            <a:endParaRPr lang="es-CL" sz="3600" dirty="0"/>
          </a:p>
        </p:txBody>
      </p:sp>
      <p:sp>
        <p:nvSpPr>
          <p:cNvPr id="3" name="Marcador de contenido 2"/>
          <p:cNvSpPr>
            <a:spLocks noGrp="1"/>
          </p:cNvSpPr>
          <p:nvPr>
            <p:ph idx="1"/>
          </p:nvPr>
        </p:nvSpPr>
        <p:spPr>
          <a:xfrm>
            <a:off x="117566" y="1567544"/>
            <a:ext cx="11652068" cy="4680856"/>
          </a:xfrm>
        </p:spPr>
        <p:txBody>
          <a:bodyPr/>
          <a:lstStyle/>
          <a:p>
            <a:r>
              <a:rPr lang="es-MX" b="1" dirty="0"/>
              <a:t>El día de los encargos era uno de los más esperados por todos los niños en clase. Se celebraba durante la primera semana del curso, y ese día cada niño y cada niña recibía un encargo del que debía hacerse responsable durante ese año. Como con todas las cosas, había encargos más o menos interesantes, y los niños se hacían ilusiones con recibir uno de los mejores. A la hora de repartirlos, la maestra tenía muy en cuenta quiénes habían sido los alumnos más responsables del año anterior, y éstos eran los que con más ilusión esperaban aquel día. Y entre ellos destacaba Rita, una niña amable y tranquila, que el año anterior había cumplido a la perfección cuanto la maestra le había encomendado. Todos sabían que era la favorita para recibir el gran encargo: cuidar del perro de la clase.</a:t>
            </a:r>
          </a:p>
          <a:p>
            <a:endParaRPr lang="es-CL" dirty="0"/>
          </a:p>
        </p:txBody>
      </p:sp>
    </p:spTree>
    <p:extLst>
      <p:ext uri="{BB962C8B-B14F-4D97-AF65-F5344CB8AC3E}">
        <p14:creationId xmlns:p14="http://schemas.microsoft.com/office/powerpoint/2010/main" val="4196135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13510" y="143692"/>
            <a:ext cx="11639004" cy="6104708"/>
          </a:xfrm>
        </p:spPr>
        <p:txBody>
          <a:bodyPr>
            <a:normAutofit/>
          </a:bodyPr>
          <a:lstStyle/>
          <a:p>
            <a:r>
              <a:rPr lang="es-MX" b="1" dirty="0"/>
              <a:t>Pero aquel año, la sorpresa fue mayúscula. Cada uno recibió alguno de los encargos habituales, como preparar los libros o la radio para las clases, avisar de la hora, limpiar la pizarra o cuidar alguna de las mascotas. Pero el encargo de Rita fue muy diferente: una cajita con arena y una hormiga. Y aunque la profesora insistió muchísimo en que era una hormiga muy especial, Rita no dejó de sentirse desilusionada.</a:t>
            </a:r>
            <a:br>
              <a:rPr lang="es-MX" b="1" dirty="0"/>
            </a:br>
            <a:r>
              <a:rPr lang="es-MX" b="1" dirty="0"/>
              <a:t>La mayoría de sus compañeros lo sintió mucho por ella, y le compadecían y comentaban con ella la injusticia de aquella asignación. Incluso su propio padre se enfadó muchísimo con la profesora, y animó a Rita a no hacer caso de la insignificante mascotilla en señal de protesta. Pero Rita, que quería mucho a su profesora, prefería mostrarle su error haciendo algo especial con aquel encargo tan poco interesante:</a:t>
            </a:r>
          </a:p>
          <a:p>
            <a:r>
              <a:rPr lang="es-MX" b="1" dirty="0"/>
              <a:t>- Convertiré este pequeño encargo en algo grande -decía Rita.</a:t>
            </a:r>
          </a:p>
          <a:p>
            <a:r>
              <a:rPr lang="es-MX" b="1" dirty="0"/>
              <a:t>Así que Rita investigó sobre su hormiga: aprendió sobre las distintas especies y estudió todo lo referente a sus hábitat y costumbres, y adaptó su pequeña cajita para que fuera perfecta. Cuidaba con mimo toda la comida que le daba, y realmente la hormiga llegó a crecer bastante más de lo que ninguno hubiera esperado...</a:t>
            </a:r>
          </a:p>
          <a:p>
            <a:pPr marL="0" indent="0">
              <a:buNone/>
            </a:pPr>
            <a:endParaRPr lang="es-CL" b="1" dirty="0"/>
          </a:p>
        </p:txBody>
      </p:sp>
    </p:spTree>
    <p:extLst>
      <p:ext uri="{BB962C8B-B14F-4D97-AF65-F5344CB8AC3E}">
        <p14:creationId xmlns:p14="http://schemas.microsoft.com/office/powerpoint/2010/main" val="2259820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52698" y="378824"/>
            <a:ext cx="11286308" cy="5869576"/>
          </a:xfrm>
        </p:spPr>
        <p:txBody>
          <a:bodyPr>
            <a:normAutofit lnSpcReduction="10000"/>
          </a:bodyPr>
          <a:lstStyle/>
          <a:p>
            <a:r>
              <a:rPr lang="es-MX" dirty="0"/>
              <a:t>Un día de primavera, mientras estaban en el aula,</a:t>
            </a:r>
            <a:r>
              <a:rPr lang="es-MX" b="1" dirty="0"/>
              <a:t> se abrió la puerta y apareció un señor con aspecto de ser alguien importante</a:t>
            </a:r>
            <a:r>
              <a:rPr lang="es-MX" dirty="0"/>
              <a:t>. La profesora interrumpió la clase con gran alegría y dijo:</a:t>
            </a:r>
          </a:p>
          <a:p>
            <a:r>
              <a:rPr lang="es-MX" b="1" dirty="0"/>
              <a:t>- Este es el doctor Martínez. Ha venido a contarnos una noticia estupenda ¿verdad?</a:t>
            </a:r>
            <a:br>
              <a:rPr lang="es-MX" b="1" dirty="0"/>
            </a:br>
            <a:r>
              <a:rPr lang="es-MX" b="1" dirty="0"/>
              <a:t>- Efectivamente. Hoy se han publicado los resultados del concurso, y esta clase ha sido seleccionada para acompañarme este verano a un viaje por la selva tropical, donde investigaremos todo tipo de insectos. De entre todas las escuelas de la región, sin duda es aquí donde mejor habéis sabido cuidar la delicada hormiga gigante que se os encomendó. ¡Felicidades! ¡Seréis unos ayudantes estupendos!.</a:t>
            </a:r>
          </a:p>
          <a:p>
            <a:r>
              <a:rPr lang="es-MX" b="1" dirty="0"/>
              <a:t>Ese día todo fue fiesta y alegría en el colegio: todos felicitaban a la maestra por su idea de apuntarles al concurso, y a Rita por haber sido tan paciente y responsable. Muchos aprendieron que para recibir las tareas más importantes, hay que saber ser responsable con las más pequeñas, pero sin duda la que más disfrutó fue Rita, quien repetía para sus adentros </a:t>
            </a:r>
            <a:r>
              <a:rPr lang="es-MX" b="1" i="1" dirty="0"/>
              <a:t>"convertiré ese pequeño encargo en algo grande" </a:t>
            </a:r>
            <a:r>
              <a:rPr lang="es-MX" b="1" dirty="0"/>
              <a:t>.</a:t>
            </a:r>
          </a:p>
          <a:p>
            <a:r>
              <a:rPr lang="es-MX" b="1" dirty="0"/>
              <a:t>Un minuto para pensar...</a:t>
            </a:r>
          </a:p>
          <a:p>
            <a:r>
              <a:rPr lang="es-MX" b="1" dirty="0"/>
              <a:t>¿Has pensado alguna vez en las personas que ayudan a que tu colegio funcione bien, como el personal de limpieza y cocina, o los que cambian bombillas y hacen las reparaciones? ¿Qué pasaría si no hicieran bien su trabajo? Seguro que después de pensarlo te animas a darles las gracias y felicitarles más a menudo.</a:t>
            </a:r>
          </a:p>
          <a:p>
            <a:endParaRPr lang="es-CL" dirty="0"/>
          </a:p>
        </p:txBody>
      </p:sp>
    </p:spTree>
    <p:extLst>
      <p:ext uri="{BB962C8B-B14F-4D97-AF65-F5344CB8AC3E}">
        <p14:creationId xmlns:p14="http://schemas.microsoft.com/office/powerpoint/2010/main" val="3980798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56754" y="2807380"/>
            <a:ext cx="11469189" cy="3593419"/>
          </a:xfrm>
        </p:spPr>
        <p:txBody>
          <a:bodyPr/>
          <a:lstStyle/>
          <a:p>
            <a:r>
              <a:rPr lang="es-MX" b="1" dirty="0"/>
              <a:t>Un minuto para pensar...</a:t>
            </a:r>
          </a:p>
          <a:p>
            <a:pPr marL="0" indent="0">
              <a:buNone/>
            </a:pPr>
            <a:r>
              <a:rPr lang="es-MX" b="1" dirty="0"/>
              <a:t>¿Has pensado alguna vez en las personas que ayudan a que tu colegio funcione bien, como el personal de limpieza y cocina, o los que cambian bombillas y hacen las reparaciones? ¿Qué pasaría si no hicieran bien su trabajo? Seguro que después de pensarlo te animas a darles las gracias y felicitarles más a menudo.</a:t>
            </a:r>
          </a:p>
          <a:p>
            <a:pPr marL="0" indent="0">
              <a:buNone/>
            </a:pPr>
            <a:endParaRPr lang="es-CL" dirty="0"/>
          </a:p>
        </p:txBody>
      </p:sp>
      <p:pic>
        <p:nvPicPr>
          <p:cNvPr id="1028" name="Picture 4" descr="Pin by Кimberly ❤ on SMILEYS &amp; FUNNY FACES | Thinking emoticon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2411" y="206692"/>
            <a:ext cx="3004458" cy="24711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3656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nseñar Responsabilidades a los Niños - Dra. Karina Jimeno"/>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70709" y="1175657"/>
            <a:ext cx="10659291" cy="52904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6698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35 mejores imágenes de Frases para alumnos en 2020 | Frases para ..."/>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75657" y="496389"/>
            <a:ext cx="9235440" cy="57215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00506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188</TotalTime>
  <Words>764</Words>
  <Application>Microsoft Office PowerPoint</Application>
  <PresentationFormat>Panorámica</PresentationFormat>
  <Paragraphs>14</Paragraphs>
  <Slides>7</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7</vt:i4>
      </vt:variant>
    </vt:vector>
  </HeadingPairs>
  <TitlesOfParts>
    <vt:vector size="14" baseType="lpstr">
      <vt:lpstr>Arial</vt:lpstr>
      <vt:lpstr>Calibri</vt:lpstr>
      <vt:lpstr>Century Gothic</vt:lpstr>
      <vt:lpstr>Myriad Pro</vt:lpstr>
      <vt:lpstr>Times New Roman</vt:lpstr>
      <vt:lpstr>Wingdings 3</vt:lpstr>
      <vt:lpstr>Ion</vt:lpstr>
      <vt:lpstr>Presentación de PowerPoint</vt:lpstr>
      <vt:lpstr>           Un encargo insignificante            ( por Pedro Pablo Sacristán )</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Marcela Banda</dc:creator>
  <cp:lastModifiedBy>Berta Donoso</cp:lastModifiedBy>
  <cp:revision>18</cp:revision>
  <dcterms:created xsi:type="dcterms:W3CDTF">2020-08-19T12:48:42Z</dcterms:created>
  <dcterms:modified xsi:type="dcterms:W3CDTF">2020-09-01T13:25:16Z</dcterms:modified>
</cp:coreProperties>
</file>