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8"/>
  </p:notesMasterIdLst>
  <p:handoutMasterIdLst>
    <p:handoutMasterId r:id="rId9"/>
  </p:handoutMasterIdLst>
  <p:sldIdLst>
    <p:sldId id="392" r:id="rId2"/>
    <p:sldId id="395" r:id="rId3"/>
    <p:sldId id="396" r:id="rId4"/>
    <p:sldId id="397" r:id="rId5"/>
    <p:sldId id="398" r:id="rId6"/>
    <p:sldId id="399" r:id="rId7"/>
  </p:sldIdLst>
  <p:sldSz cx="12192000" cy="6858000"/>
  <p:notesSz cx="7102475" cy="93884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16-05-2020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16-05-2020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78370" y="4411840"/>
            <a:ext cx="72287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7</a:t>
            </a:r>
          </a:p>
          <a:p>
            <a:pPr algn="ctr"/>
            <a:r>
              <a:rPr lang="es-E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Profesora: Marcela Banda A.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Objetivo: Crear con los conceptos derivados de la Honestidad oraciones. </a:t>
            </a:r>
          </a:p>
        </p:txBody>
      </p:sp>
      <p:sp>
        <p:nvSpPr>
          <p:cNvPr id="1026" name="AutoShape 2" descr="💗 Imágenes de valores 💗. Autor en las... - Sonrisas De Bolsil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5" y="2614612"/>
            <a:ext cx="7990449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En esta guía N° 07 deberás: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r>
              <a:rPr lang="es-ES" dirty="0"/>
              <a:t>Crear</a:t>
            </a:r>
          </a:p>
          <a:p>
            <a:r>
              <a:rPr lang="es-ES" dirty="0"/>
              <a:t>Escribir</a:t>
            </a:r>
          </a:p>
          <a:p>
            <a:r>
              <a:rPr lang="es-ES" dirty="0"/>
              <a:t>Leer</a:t>
            </a:r>
          </a:p>
          <a:p>
            <a:r>
              <a:rPr lang="es-ES" dirty="0"/>
              <a:t> Pensar</a:t>
            </a:r>
          </a:p>
          <a:p>
            <a:endParaRPr lang="es-ES" dirty="0"/>
          </a:p>
        </p:txBody>
      </p:sp>
      <p:pic>
        <p:nvPicPr>
          <p:cNvPr id="1026" name="Picture 2" descr="Imágenes, fotos de stock y vectores sobre Niña Escribe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53" y="2364007"/>
            <a:ext cx="6257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7508" y="765789"/>
            <a:ext cx="6096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una oración gramatical?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1954847"/>
            <a:ext cx="8398412" cy="375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de oraciones: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704" y="2470052"/>
            <a:ext cx="5274236" cy="2103541"/>
          </a:xfrm>
        </p:spPr>
        <p:txBody>
          <a:bodyPr/>
          <a:lstStyle/>
          <a:p>
            <a:r>
              <a:rPr lang="es-CL" dirty="0"/>
              <a:t>Ana compró  pasajes para viajar en  tren. </a:t>
            </a:r>
          </a:p>
          <a:p>
            <a:r>
              <a:rPr lang="es-CL" dirty="0"/>
              <a:t>Matías entrego el vuelto.</a:t>
            </a:r>
          </a:p>
          <a:p>
            <a:r>
              <a:rPr lang="es-CL" dirty="0"/>
              <a:t>Mi amiga dice siempre la verdad.</a:t>
            </a:r>
          </a:p>
        </p:txBody>
      </p:sp>
      <p:pic>
        <p:nvPicPr>
          <p:cNvPr id="3074" name="Picture 2" descr="Por qué mienten los niños? | Mamás y Papás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91" y="1698673"/>
            <a:ext cx="4486763" cy="29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2D4A2A-30DC-487F-BB7F-2CE3FC17FDEB}"/>
              </a:ext>
            </a:extLst>
          </p:cNvPr>
          <p:cNvSpPr/>
          <p:nvPr/>
        </p:nvSpPr>
        <p:spPr>
          <a:xfrm>
            <a:off x="304799" y="896303"/>
            <a:ext cx="11582401" cy="72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Niños y niñas les invito a que puedan ver información estas imágenes que nos hablan como puedes ver sobre la Honestidad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06B0D2-D53A-4A93-962E-E092BF2940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0" y="1868315"/>
            <a:ext cx="4678045" cy="354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HONESTIDAD - SELECCIÓN DE IMPORTANTES VALORES - : Misioneros ...">
            <a:extLst>
              <a:ext uri="{FF2B5EF4-FFF2-40B4-BE49-F238E27FC236}">
                <a16:creationId xmlns:a16="http://schemas.microsoft.com/office/drawing/2014/main" id="{2B1CE45D-6D6A-4CC5-BCCA-3044FB957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8" y="1259094"/>
            <a:ext cx="4612005" cy="486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124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91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Constantia</vt:lpstr>
      <vt:lpstr>Arial</vt:lpstr>
      <vt:lpstr>Times New Roman</vt:lpstr>
      <vt:lpstr>Wingdings 2</vt:lpstr>
      <vt:lpstr>Calibri</vt:lpstr>
      <vt:lpstr>Flujo</vt:lpstr>
      <vt:lpstr>Presentación de PowerPoint</vt:lpstr>
      <vt:lpstr>Objetivo: Crear con los conceptos derivados de la Honestidad oraciones. </vt:lpstr>
      <vt:lpstr> En esta guía N° 07 deberás: </vt:lpstr>
      <vt:lpstr>Presentación de PowerPoint</vt:lpstr>
      <vt:lpstr>Ejemplos de oraciones: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maka</cp:lastModifiedBy>
  <cp:revision>168</cp:revision>
  <cp:lastPrinted>2020-03-31T02:12:11Z</cp:lastPrinted>
  <dcterms:created xsi:type="dcterms:W3CDTF">2019-06-24T13:33:05Z</dcterms:created>
  <dcterms:modified xsi:type="dcterms:W3CDTF">2020-05-17T03:05:08Z</dcterms:modified>
</cp:coreProperties>
</file>