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7"/>
  </p:notesMasterIdLst>
  <p:handoutMasterIdLst>
    <p:handoutMasterId r:id="rId8"/>
  </p:handoutMasterIdLst>
  <p:sldIdLst>
    <p:sldId id="392" r:id="rId2"/>
    <p:sldId id="395" r:id="rId3"/>
    <p:sldId id="396" r:id="rId4"/>
    <p:sldId id="397" r:id="rId5"/>
    <p:sldId id="398" r:id="rId6"/>
  </p:sldIdLst>
  <p:sldSz cx="12192000" cy="6858000"/>
  <p:notesSz cx="7102475" cy="93884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63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07-05-2020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07-05-2020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00401" y="4777600"/>
            <a:ext cx="72287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861863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/>
              <a:t>Estimados Estudiantes, bienvenidos al mes de Mayo, en cual vamos a Identificar el Valor de la Honestidad.</a:t>
            </a:r>
          </a:p>
        </p:txBody>
      </p:sp>
      <p:sp>
        <p:nvSpPr>
          <p:cNvPr id="1026" name="AutoShape 2" descr="💗 Imágenes de valores 💗. Autor en las... - Sonrisas De Bolsil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La honrad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5" y="2523981"/>
            <a:ext cx="5640781" cy="4007448"/>
          </a:xfrm>
          <a:prstGeom prst="rect">
            <a:avLst/>
          </a:prstGeom>
          <a:noFill/>
        </p:spPr>
      </p:pic>
      <p:pic>
        <p:nvPicPr>
          <p:cNvPr id="1030" name="Picture 6" descr="Ilustración de Líneas Marcador Día Amor Divertido Hermoso So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5772" y="1864941"/>
            <a:ext cx="3787713" cy="378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Objetivo: Identificar el Valor de la Honestidad, a través de la Historia de Juanito.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  <a:p>
            <a:r>
              <a:rPr lang="es-ES" dirty="0"/>
              <a:t>Identificar</a:t>
            </a:r>
          </a:p>
          <a:p>
            <a:r>
              <a:rPr lang="es-ES" dirty="0"/>
              <a:t>Reflexionar</a:t>
            </a:r>
          </a:p>
          <a:p>
            <a:r>
              <a:rPr lang="es-ES" dirty="0"/>
              <a:t>Ilustrar</a:t>
            </a:r>
          </a:p>
          <a:p>
            <a:r>
              <a:rPr lang="es-ES" dirty="0"/>
              <a:t>Manipular </a:t>
            </a:r>
          </a:p>
          <a:p>
            <a:r>
              <a:rPr lang="es-ES" dirty="0"/>
              <a:t>Leer</a:t>
            </a:r>
          </a:p>
        </p:txBody>
      </p:sp>
      <p:pic>
        <p:nvPicPr>
          <p:cNvPr id="20484" name="Picture 4" descr="https://sinalefa2.files.wordpress.com/2009/12/neneconpelotapintado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043" y="2701636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3701657"/>
          </a:xfrm>
        </p:spPr>
        <p:txBody>
          <a:bodyPr>
            <a:noAutofit/>
          </a:bodyPr>
          <a:lstStyle/>
          <a:p>
            <a:r>
              <a:rPr lang="es-ES" sz="4000" dirty="0"/>
              <a:t>Definición del concepto: </a:t>
            </a:r>
            <a:r>
              <a:rPr lang="es-ES" sz="4000" b="1" dirty="0"/>
              <a:t>honestidad</a:t>
            </a:r>
            <a:r>
              <a:rPr lang="es-ES" sz="4000" dirty="0"/>
              <a:t> es un valor o cualidad propio </a:t>
            </a:r>
            <a:r>
              <a:rPr lang="es-ES" sz="4000" b="1" dirty="0"/>
              <a:t>de</a:t>
            </a:r>
            <a:r>
              <a:rPr lang="es-ES" sz="4000" dirty="0"/>
              <a:t> los seres humanos que tiene una estrecha relación </a:t>
            </a:r>
            <a:r>
              <a:rPr lang="es-ES" sz="4000" b="1" dirty="0"/>
              <a:t>con</a:t>
            </a:r>
            <a:r>
              <a:rPr lang="es-ES" sz="4000" dirty="0"/>
              <a:t> los principios </a:t>
            </a:r>
            <a:r>
              <a:rPr lang="es-ES" sz="4000" b="1" dirty="0"/>
              <a:t>de</a:t>
            </a:r>
            <a:r>
              <a:rPr lang="es-ES" sz="4000" dirty="0"/>
              <a:t> verdad </a:t>
            </a:r>
            <a:r>
              <a:rPr lang="es-ES" sz="4000" b="1" dirty="0"/>
              <a:t>y justicia y con</a:t>
            </a:r>
            <a:r>
              <a:rPr lang="es-ES" sz="4000" dirty="0"/>
              <a:t> la integridad moral. Una persona </a:t>
            </a:r>
            <a:r>
              <a:rPr lang="es-ES" sz="4000" b="1" dirty="0"/>
              <a:t>honesta</a:t>
            </a:r>
            <a:r>
              <a:rPr lang="es-ES" sz="4000" dirty="0"/>
              <a:t> es aquella que procura siempre anteponer la verdad </a:t>
            </a:r>
            <a:r>
              <a:rPr lang="es-ES" sz="4000" b="1" dirty="0"/>
              <a:t>en</a:t>
            </a:r>
            <a:r>
              <a:rPr lang="es-ES" sz="4000" dirty="0"/>
              <a:t> sus pensamientos, expresiones </a:t>
            </a:r>
            <a:r>
              <a:rPr lang="es-ES" sz="4000" b="1" dirty="0"/>
              <a:t>y</a:t>
            </a:r>
            <a:r>
              <a:rPr lang="es-ES" sz="4000" dirty="0"/>
              <a:t> acciones.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73" descr="http://4.bp.blogspot.com/-VqPwOudSxo4/TveQkq30h4I/AAAAAAAACVs/40WNRx1KdSA/s400/PONRADO%2BOFICIAL%2B1%2BWEB.jpg">
            <a:extLst>
              <a:ext uri="{FF2B5EF4-FFF2-40B4-BE49-F238E27FC236}">
                <a16:creationId xmlns:a16="http://schemas.microsoft.com/office/drawing/2014/main" id="{B96FB2BC-824B-4250-BEDE-BF1A02DA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10396026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76" descr="http://2.bp.blogspot.com/-ezcm834gCGo/TveQVxGJUjI/AAAAAAAACVg/xretfjpzlrY/s400/PONRADO%2BOFICIAL%2B2%2BWEB.jpg">
            <a:extLst>
              <a:ext uri="{FF2B5EF4-FFF2-40B4-BE49-F238E27FC236}">
                <a16:creationId xmlns:a16="http://schemas.microsoft.com/office/drawing/2014/main" id="{DEF1261B-362C-4E13-B3D0-388E35BF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0508566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81E53AD-5F1E-49E5-83C3-7EFDEE2D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1" y="184859"/>
            <a:ext cx="1184499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Honestidad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valor o cualidad propia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seres humanos que tiene una estrecha relaci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principios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verdad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justicia y con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integridad moral. Una persona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honesta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aquella que procura siempre anteponer la verdad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 pensamientos, expresiones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acciones.</a:t>
            </a: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8794D2-2FB0-4A9E-9A64-9E39153E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F1946F7-70DB-49F7-8897-870AB414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95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"PONRADO" el ni</a:t>
            </a: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pobre pero honrado.</a:t>
            </a:r>
            <a:b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historia de un ni</a:t>
            </a: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por salir siempre adelante con las ganas de mejorar su condici</a:t>
            </a: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vida, aprovechando las oportunidades que tenga para poder surgir en la vida.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2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221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Trebuchet MS</vt:lpstr>
      <vt:lpstr>Constantia</vt:lpstr>
      <vt:lpstr>Arial</vt:lpstr>
      <vt:lpstr>Times New Roman</vt:lpstr>
      <vt:lpstr>Wingdings 2</vt:lpstr>
      <vt:lpstr>Calibri</vt:lpstr>
      <vt:lpstr>Flujo</vt:lpstr>
      <vt:lpstr>Presentación de PowerPoint</vt:lpstr>
      <vt:lpstr>Estimados Estudiantes, bienvenidos al mes de Mayo, en cual vamos a Identificar el Valor de la Honestidad.</vt:lpstr>
      <vt:lpstr>Objetivo: Identificar el Valor de la Honestidad, a través de la Historia de Juanito. </vt:lpstr>
      <vt:lpstr>Definición del concepto: honestidad es un valor o cualidad propio de los seres humanos que tiene una estrecha relación con los principios de verdad y justicia y con la integridad moral. Una persona honesta es aquella que procura siempre anteponer la verdad en sus pensamientos, expresiones y acciones.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maka</cp:lastModifiedBy>
  <cp:revision>159</cp:revision>
  <cp:lastPrinted>2020-03-31T02:12:11Z</cp:lastPrinted>
  <dcterms:created xsi:type="dcterms:W3CDTF">2019-06-24T13:33:05Z</dcterms:created>
  <dcterms:modified xsi:type="dcterms:W3CDTF">2020-05-07T15:59:23Z</dcterms:modified>
</cp:coreProperties>
</file>