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45" d="100"/>
          <a:sy n="45" d="100"/>
        </p:scale>
        <p:origin x="22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0CE6C-AF45-4FD8-A423-DBBEEC68EA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110308B-CA03-4388-95DE-8B33D7A772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02F25BE-F21C-46B4-BFF3-3AD3710CD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13C1-3621-4FE5-B1A9-3D6BD3D2847A}" type="datetimeFigureOut">
              <a:rPr lang="es-CL" smtClean="0"/>
              <a:t>02-04-2020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E995EC-FC04-4A14-BEAF-523DF2473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6BC7ED-CAD3-44A0-9319-FD491E431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420C-C979-412E-8169-917C053FA5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83590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E7B80A-D50F-4594-B50D-B718FF4C9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2E44A4-3861-48EA-B8B0-063116136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8386D7-B652-427C-8812-AFB7AC4F1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13C1-3621-4FE5-B1A9-3D6BD3D2847A}" type="datetimeFigureOut">
              <a:rPr lang="es-CL" smtClean="0"/>
              <a:t>02-04-2020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41BFB-6CD3-4BF4-8F18-D328A1129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A483A1-D7CC-4B12-9629-AB2863E66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420C-C979-412E-8169-917C053FA5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62576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D1909FC-94D8-4060-B299-492ABF409C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C6A4848-2CD7-45EC-A4D1-FC56EEE19A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F0FDC3-472B-4A49-AFA1-8F5DB8E48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13C1-3621-4FE5-B1A9-3D6BD3D2847A}" type="datetimeFigureOut">
              <a:rPr lang="es-CL" smtClean="0"/>
              <a:t>02-04-2020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3CE6D1-A72D-4CC7-8E29-71B58AFCB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497537-C723-4877-A138-43F3DC889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420C-C979-412E-8169-917C053FA5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35251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D8525E-ABAC-47B4-8E4A-234DA7FBD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DB4545-DB62-4420-AB76-C807EFA8DC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3D13BC9-4D5F-4F59-9B28-4913D0A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13C1-3621-4FE5-B1A9-3D6BD3D2847A}" type="datetimeFigureOut">
              <a:rPr lang="es-CL" smtClean="0"/>
              <a:t>02-04-2020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61A5FB-C703-4434-A8CD-A4E9A30FA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02C6BB-18BA-4D5D-A0EC-819D08078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420C-C979-412E-8169-917C053FA5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5018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F17667-D5F3-48E8-8707-48A43ED42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7FB6F2-7314-4122-8A71-A3A1DC60E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4769DA9-CF13-496F-8AAA-23410D938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13C1-3621-4FE5-B1A9-3D6BD3D2847A}" type="datetimeFigureOut">
              <a:rPr lang="es-CL" smtClean="0"/>
              <a:t>02-04-2020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F96C4F-3D34-4E95-B2C7-3B4FB5191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75EB7ED-FA0D-4ADB-B0BC-72A9567D7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420C-C979-412E-8169-917C053FA5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66676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5F4363-E36B-459B-8E8D-5D92A28F3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6C34B2-D938-43BD-B186-89927D4A74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622EA7-B912-4BC1-B85F-33A7BF9B39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6183AA0-7853-4D9C-BDD5-45E6E3F06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13C1-3621-4FE5-B1A9-3D6BD3D2847A}" type="datetimeFigureOut">
              <a:rPr lang="es-CL" smtClean="0"/>
              <a:t>02-04-2020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ABE6CA-2546-411D-A3A6-8047B5894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1956C2-E4FF-47C5-8CBD-3195BAF90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420C-C979-412E-8169-917C053FA5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311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E6973E-602C-49F7-B606-F7FEA5E74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B0B5F74-A596-414C-A959-AF4E1D4BEE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00081DC-263E-4DEC-A5AA-F1A48BA8C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6398178-31D9-4923-B018-19BCA7BA94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A7DF4D1-CEC8-476C-8413-614926313C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B5336BF-81FC-4FD7-B7FC-EB9D8711EF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13C1-3621-4FE5-B1A9-3D6BD3D2847A}" type="datetimeFigureOut">
              <a:rPr lang="es-CL" smtClean="0"/>
              <a:t>02-04-2020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860F52B-99E1-473F-9139-6BBB075CE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B12C896-C300-409A-A8BB-EC542B20E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420C-C979-412E-8169-917C053FA5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3808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D21176-3D7D-478E-B195-07E90E42E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2CE8DA-5E5F-494E-9CFD-B06872BD3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13C1-3621-4FE5-B1A9-3D6BD3D2847A}" type="datetimeFigureOut">
              <a:rPr lang="es-CL" smtClean="0"/>
              <a:t>02-04-2020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069D2C-864A-4475-8CC2-970D6F577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443C9C1-16F0-4196-BFA7-E9C84ACC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420C-C979-412E-8169-917C053FA5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57413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EF3AF8F-EE20-4C5E-B5FF-E29AF6612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13C1-3621-4FE5-B1A9-3D6BD3D2847A}" type="datetimeFigureOut">
              <a:rPr lang="es-CL" smtClean="0"/>
              <a:t>02-04-2020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C5F321A-C8B1-448A-AD37-77B3541D0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A3BDF0-5B40-45B5-A942-DAAC3FB08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420C-C979-412E-8169-917C053FA5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927088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0A2FBB-8DAD-4F0A-899D-DFE32BF88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147E5B-B66F-4B4B-9D76-3A8F43710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225C043-47FA-4CE5-91A3-D4777D59B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9F3AAD-A89B-432D-94E7-C5C519745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13C1-3621-4FE5-B1A9-3D6BD3D2847A}" type="datetimeFigureOut">
              <a:rPr lang="es-CL" smtClean="0"/>
              <a:t>02-04-2020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3620160-E966-48DD-87B7-A17904F1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100017-5E7B-44B7-9735-640448F18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420C-C979-412E-8169-917C053FA5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67267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BB9DBA-1AC9-42DF-9303-0C6BAF3EE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B72CB18-2557-4AC8-A11E-264262CEC2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6346760-541E-4F09-BD35-8A7826E765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02BF1A2-0DA0-4617-9007-DF2A4F61F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713C1-3621-4FE5-B1A9-3D6BD3D2847A}" type="datetimeFigureOut">
              <a:rPr lang="es-CL" smtClean="0"/>
              <a:t>02-04-2020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2DEAF60-CE2C-40A6-AC70-2B64C381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689488B-32AC-4527-91AB-990179EC7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83420C-C979-412E-8169-917C053FA5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407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3D6CD55-0D60-4DCA-9DF9-CC389ACE7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91F1BA-D4FF-48D9-A6AA-59F7E1159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694583-4F1C-4298-A4F7-AD6E35F9B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713C1-3621-4FE5-B1A9-3D6BD3D2847A}" type="datetimeFigureOut">
              <a:rPr lang="es-CL" smtClean="0"/>
              <a:t>02-04-2020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AB9112-1D0D-423F-9832-693443264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78A3EB-6326-47F8-9383-DF904B128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83420C-C979-412E-8169-917C053FA590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207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Cd-kfEoDTM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5834EE-ED0F-4B3C-AE04-4A90E74F1D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03583"/>
            <a:ext cx="9144000" cy="1096617"/>
          </a:xfrm>
        </p:spPr>
        <p:txBody>
          <a:bodyPr>
            <a:normAutofit/>
          </a:bodyPr>
          <a:lstStyle/>
          <a:p>
            <a:r>
              <a:rPr lang="es-CL" dirty="0"/>
              <a:t>No se imprime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57524DC-3BC9-4144-89F0-8696A31021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95061"/>
            <a:ext cx="9144000" cy="3362739"/>
          </a:xfrm>
        </p:spPr>
        <p:txBody>
          <a:bodyPr/>
          <a:lstStyle/>
          <a:p>
            <a:r>
              <a:rPr lang="es-CL" dirty="0"/>
              <a:t>Material de apoyo para desarrollar la guía n°04</a:t>
            </a:r>
          </a:p>
          <a:p>
            <a:r>
              <a:rPr lang="es-CL" dirty="0"/>
              <a:t>Asignatura: Religión</a:t>
            </a:r>
          </a:p>
          <a:p>
            <a:r>
              <a:rPr lang="es-CL" dirty="0"/>
              <a:t>O.A:</a:t>
            </a:r>
          </a:p>
          <a:p>
            <a:r>
              <a:rPr lang="es-CL" dirty="0"/>
              <a:t>Observar el siguiente video que nos enseña sobre el Respeto a los demás.</a:t>
            </a:r>
          </a:p>
        </p:txBody>
      </p:sp>
    </p:spTree>
    <p:extLst>
      <p:ext uri="{BB962C8B-B14F-4D97-AF65-F5344CB8AC3E}">
        <p14:creationId xmlns:p14="http://schemas.microsoft.com/office/powerpoint/2010/main" val="3284859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playback (27)">
            <a:hlinkClick r:id="" action="ppaction://media"/>
            <a:extLst>
              <a:ext uri="{FF2B5EF4-FFF2-40B4-BE49-F238E27FC236}">
                <a16:creationId xmlns:a16="http://schemas.microsoft.com/office/drawing/2014/main" id="{30DEFAFF-06E9-4C3C-9566-3DDC173576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113" y="383623"/>
            <a:ext cx="10561983" cy="536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4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DC5777-9061-468D-A5E8-AC1D432B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               Anita la Ratita que crítica</a:t>
            </a:r>
          </a:p>
        </p:txBody>
      </p:sp>
      <p:pic>
        <p:nvPicPr>
          <p:cNvPr id="1028" name="Picture 4" descr="Cuento para enseñar a los niños e...">
            <a:extLst>
              <a:ext uri="{FF2B5EF4-FFF2-40B4-BE49-F238E27FC236}">
                <a16:creationId xmlns:a16="http://schemas.microsoft.com/office/drawing/2014/main" id="{6B5A5DAE-C823-4F31-B375-35A7816B6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078" y="1789044"/>
            <a:ext cx="8494643" cy="34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F14EAB7-D401-43C3-8058-140BF6F3F847}"/>
              </a:ext>
            </a:extLst>
          </p:cNvPr>
          <p:cNvSpPr/>
          <p:nvPr/>
        </p:nvSpPr>
        <p:spPr>
          <a:xfrm>
            <a:off x="3628273" y="5293208"/>
            <a:ext cx="49354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3"/>
              </a:rPr>
              <a:t>https://www.youtube.com/watch?v=kCd-kfEoDTM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729439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2277D9-074E-494F-A03C-B9F5F1FD4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1548"/>
            <a:ext cx="10515600" cy="5885415"/>
          </a:xfrm>
        </p:spPr>
        <p:txBody>
          <a:bodyPr>
            <a:normAutofit fontScale="77500" lnSpcReduction="20000"/>
          </a:bodyPr>
          <a:lstStyle/>
          <a:p>
            <a:r>
              <a:rPr lang="es-CL" b="1" dirty="0"/>
              <a:t>Anita, la ratita que critica</a:t>
            </a:r>
          </a:p>
          <a:p>
            <a:r>
              <a:rPr lang="es-CL" dirty="0"/>
              <a:t>Anita era una ratita muy pero muy presumida y orgullosa que le encantaba burlarse de otros ratoncitos. Un buen día, su abuela se sentó junto a ella y observó cómo hablaba mal de toda persona que se acercara a ella… Todo comentario que de ella surgiera, era en relación hacia una crítica a otras personas. No obstante, Anita quería mucho y respetaba a su abuelita.</a:t>
            </a:r>
          </a:p>
          <a:p>
            <a:r>
              <a:rPr lang="es-CL" dirty="0"/>
              <a:t>Al ver que esta situación se repetía una y otra vez, su abuelita (una ratita muy apreciada por todos por su cordialidad y amabilidad siempre) decidió proponerle un juego a Anita.</a:t>
            </a:r>
          </a:p>
          <a:p>
            <a:r>
              <a:rPr lang="es-CL" dirty="0"/>
              <a:t> ¿Te gustaría jugar a un juego conmigo?</a:t>
            </a:r>
          </a:p>
          <a:p>
            <a:r>
              <a:rPr lang="es-CL" dirty="0"/>
              <a:t>¡Si! Desde luego – respondió Anita sonriendo</a:t>
            </a:r>
          </a:p>
          <a:p>
            <a:r>
              <a:rPr lang="es-CL" dirty="0"/>
              <a:t>¡Bien! Jugaremos a “¿qué tiene de bueno…?”. El juego consiste en elegir diferentes personas al azar (que tú ya conozcas) y anotarlas en un cuaderno. A continuación, debemos responder 5 cosas que esa persona tenga de bueno o positivo.</a:t>
            </a:r>
          </a:p>
          <a:p>
            <a:r>
              <a:rPr lang="es-CL" dirty="0"/>
              <a:t> La ratita Anita se quedó mirando a su abuelita sin responder pues ella siempre criticaba a todo el mundo y era descortés con todas las personas, excepto con su abuelita y con sus padres.</a:t>
            </a:r>
          </a:p>
          <a:p>
            <a:r>
              <a:rPr lang="es-CL" dirty="0"/>
              <a:t>Nunca he jugado a este juego y creo que no podré hacerlo – respondió Anita un tanto decepcionada porque no sabía cómo jugar. Bajó su cabeza, pero su abuela percibió esa desilusión, entonces le respondió: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34369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8E00DF-D972-4BEA-908A-5E5E662D06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539"/>
            <a:ext cx="10515600" cy="5938424"/>
          </a:xfrm>
        </p:spPr>
        <p:txBody>
          <a:bodyPr>
            <a:normAutofit fontScale="70000" lnSpcReduction="20000"/>
          </a:bodyPr>
          <a:lstStyle/>
          <a:p>
            <a:r>
              <a:rPr lang="es-CL" dirty="0"/>
              <a:t>¡Ven! Juguemos juntas. Yo te mostraré cómo se hace. Mira: lo primero que tenemos que hacer es escoger a una persona que conozcas. Luego anotarla en un cuaderno y a continuación debes anotar 5 cosas maravillosas y únicas que hace esa persona.</a:t>
            </a:r>
          </a:p>
          <a:p>
            <a:r>
              <a:rPr lang="es-CL" dirty="0"/>
              <a:t> Anita seguía pensando que no podría hacer ese juego así que pidió a su abuela que la ayudara un poco más…</a:t>
            </a:r>
          </a:p>
          <a:p>
            <a:r>
              <a:rPr lang="es-CL" dirty="0"/>
              <a:t> </a:t>
            </a:r>
            <a:r>
              <a:rPr lang="es-CL" i="1" dirty="0"/>
              <a:t>Veamos… </a:t>
            </a:r>
            <a:r>
              <a:rPr lang="es-CL" i="1" dirty="0" err="1"/>
              <a:t>mmmh</a:t>
            </a:r>
            <a:r>
              <a:rPr lang="es-CL" i="1" dirty="0"/>
              <a:t>, ¿Qué te parece pensar en tu maestra, la maestra hipopótamo?</a:t>
            </a:r>
            <a:endParaRPr lang="es-CL" dirty="0"/>
          </a:p>
          <a:p>
            <a:r>
              <a:rPr lang="es-CL" dirty="0"/>
              <a:t> Anita pensaba que su maestra era buena, pero era tan grande que solo podía criticar su tamaño….</a:t>
            </a:r>
          </a:p>
          <a:p>
            <a:r>
              <a:rPr lang="es-CL" dirty="0"/>
              <a:t> </a:t>
            </a:r>
            <a:r>
              <a:rPr lang="es-CL" i="1" dirty="0"/>
              <a:t>¡Vamos! ¡Inténtalo! ¿Qué puedes decir de tu maestra?</a:t>
            </a:r>
            <a:endParaRPr lang="es-CL" dirty="0"/>
          </a:p>
          <a:p>
            <a:r>
              <a:rPr lang="es-CL" i="1" dirty="0" err="1"/>
              <a:t>Mmmh</a:t>
            </a:r>
            <a:r>
              <a:rPr lang="es-CL" i="1" dirty="0"/>
              <a:t>… pues… bueno – </a:t>
            </a:r>
            <a:r>
              <a:rPr lang="es-CL" dirty="0"/>
              <a:t>Anita se esforzaba mucho para no criticarla por su tamaño</a:t>
            </a:r>
            <a:r>
              <a:rPr lang="es-CL" i="1" dirty="0"/>
              <a:t> – supongo que, con su voz gruesa, puede decir lo que desee y que todos podremos oírla a pesar de estar sentados lejos de ella ¿eso es algo positiva abuelita?</a:t>
            </a:r>
            <a:endParaRPr lang="es-CL" dirty="0"/>
          </a:p>
          <a:p>
            <a:r>
              <a:rPr lang="es-CL" i="1" dirty="0"/>
              <a:t>¡Si, si lo es Anita! Estoy muy feliz por lo que has logrado… Veamos si puedes pensar en otras cuatro cualidades de ella que sean positivas y únicas.</a:t>
            </a:r>
            <a:endParaRPr lang="es-CL" dirty="0"/>
          </a:p>
          <a:p>
            <a:r>
              <a:rPr lang="es-CL" dirty="0"/>
              <a:t> Anita pensó y pensó un buen rato hasta que finalmente pudo completar el juego.</a:t>
            </a:r>
          </a:p>
          <a:p>
            <a:r>
              <a:rPr lang="es-CL" dirty="0"/>
              <a:t> Al terminar de jugar se sintió mucho mejor, pero tuvo una pregunta:</a:t>
            </a:r>
          </a:p>
          <a:p>
            <a:r>
              <a:rPr lang="es-CL" i="1" dirty="0"/>
              <a:t>Abuelita, ¿de qué me sirve pensar cosas positivas de otras personas y anotarlas en un cuaderno?</a:t>
            </a:r>
            <a:endParaRPr lang="es-CL" dirty="0"/>
          </a:p>
          <a:p>
            <a:r>
              <a:rPr lang="es-CL" i="1" dirty="0"/>
              <a:t>Te sirve para empezar a pensar que esa persona es importante y que debes dirigirte a ella con respeto y amor, siempre resaltando lo positivo que esa persona tiene y no sólo viendo los aspectos negativos.</a:t>
            </a:r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6162275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24F0F86-1CDF-439A-8A5E-12968B0CD0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1791"/>
            <a:ext cx="10515600" cy="5925172"/>
          </a:xfrm>
        </p:spPr>
        <p:txBody>
          <a:bodyPr>
            <a:normAutofit lnSpcReduction="10000"/>
          </a:bodyPr>
          <a:lstStyle/>
          <a:p>
            <a:r>
              <a:rPr lang="es-CL" dirty="0"/>
              <a:t> Anita pensó en todo el tiempo que había criticado y sido irrespetuosa con otras personas y quiso remediarlo, así que tomó su cuaderno y comenzó a escribir algo bueno de todas las personas que conocía. Después, Anita pensó que sería lindo si esa persona sabía qué pensaba ella de cada uno, entonces comenzó a destacar las virtudes de las demás personas. Un día, se acercó su maestra y le dijo:</a:t>
            </a:r>
          </a:p>
          <a:p>
            <a:r>
              <a:rPr lang="es-CL" i="1" dirty="0"/>
              <a:t>Me he enterado lo que has hecho con tu abuelita y quiero felicitarte. Nadie ama más a su abuela que tú a la tuya</a:t>
            </a:r>
            <a:endParaRPr lang="es-CL" dirty="0"/>
          </a:p>
          <a:p>
            <a:r>
              <a:rPr lang="es-CL" dirty="0"/>
              <a:t> Luego se alejó mientras Anita pensaba contenta:</a:t>
            </a:r>
          </a:p>
          <a:p>
            <a:r>
              <a:rPr lang="es-CL" i="1" dirty="0"/>
              <a:t>Eso es lo que yo tengo como positivo y único: ¡Nadie ama más a su abuelita como yo a la mía! Fin.</a:t>
            </a:r>
            <a:endParaRPr lang="es-CL" dirty="0"/>
          </a:p>
          <a:p>
            <a:r>
              <a:rPr lang="es-CL" b="1" u="sng" dirty="0"/>
              <a:t>Moraleja</a:t>
            </a:r>
            <a:r>
              <a:rPr lang="es-CL" b="1" dirty="0"/>
              <a:t>: siempre es mejor resaltar los aspectos positivos de otras personas pues esto es señal de respeto y amor por los demás. Cuento para enseñar el valor del respeto a </a:t>
            </a:r>
            <a:r>
              <a:rPr lang="es-CL" b="1"/>
              <a:t>los niños.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856385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781</Words>
  <Application>Microsoft Office PowerPoint</Application>
  <PresentationFormat>Panorámica</PresentationFormat>
  <Paragraphs>31</Paragraphs>
  <Slides>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Tema de Office</vt:lpstr>
      <vt:lpstr>No se imprime</vt:lpstr>
      <vt:lpstr>Presentación de PowerPoint</vt:lpstr>
      <vt:lpstr>               Anita la Ratita que crítica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Katherine Mena</dc:creator>
  <cp:lastModifiedBy>maka</cp:lastModifiedBy>
  <cp:revision>9</cp:revision>
  <dcterms:created xsi:type="dcterms:W3CDTF">2020-03-31T21:13:33Z</dcterms:created>
  <dcterms:modified xsi:type="dcterms:W3CDTF">2020-04-02T19:51:31Z</dcterms:modified>
</cp:coreProperties>
</file>