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45506-484D-405E-95B0-3E18B5CF8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8D3DBE-51B6-474B-AE52-3A43B7049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D16EB9-0880-413F-8962-E1CEDFE80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C7AF69-C84B-4934-891E-24A12772D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7D7121-7218-4EB4-A85E-6890A2BF2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827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25241B-9B79-4245-8BF8-D39C755E6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9B003A-0D42-4596-8AD4-0D24262C4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2C02EB-3138-46CC-BD11-500E42B61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48B08E-9A36-4DD0-AF65-F88CB60D5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F59AC3-7662-4718-98DB-291C77B6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112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D2AD5E4-AED2-442B-87C8-08D57D8D0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67CFCD-749F-4B09-97F4-31D2BBBA9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87BC66-5381-449C-8CFC-03CFEE1C5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4A67CC-3B40-439E-894F-9883A98D5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1F1BA9-9ED2-457E-B866-B1E5B70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765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3592B-3118-4BE6-8236-591A33A45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F89311-939C-4CDB-BB0B-F8CDCA514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765B04-FA15-4493-BB21-18DFB2A55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92EE76-0395-47D4-8AC1-3CB839CDD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24EAE-81D8-4492-AC7D-10F274EC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141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92CB1D-F3E6-46ED-9F34-1AF4F02D9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D72C78-A0AC-4F47-8180-675988521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AA024E-ECED-47EE-B179-B77C57985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BF6879-DA9C-4E5A-B5CB-AD0C75902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206597-DA22-43CE-BE58-20E8A3BF6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807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2CA44-D451-4E38-85D8-82FB869F4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9CA482-675E-49EF-BA7A-4F548A0B5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A8EE7FB-9E20-4A20-B5E5-996E1DDA0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110F64-EC72-4998-9939-98336FD08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CBB066-1307-423E-BCD4-6C9CB675A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1F05F7-CD7C-46B7-BE7F-CA0DC5D44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518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49D656-2D32-47EE-9BBF-277F07EE8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7755F4-F8B0-46C7-8666-E2AAF6882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2FE727-2D18-44FC-AC1A-0EE91A48C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88AD3A2-9A68-4EBF-A14C-85147FA273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A21D336-7111-4D21-AD34-6B44382ABE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CA731B7-9063-4DD5-BB97-1D0EC554C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A3A2316-A170-404A-BAD4-3C71EE36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FE5D82F-464E-4F70-9AC3-126FD0E6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930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1BD011-0708-4193-84B9-7D12682EA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EFF81E3-7AAB-41D8-9C5B-380605B28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F98B34-D801-4FF6-A340-629279F8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CF9AB50-C446-4E60-B7D6-65547C7D9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432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4B75B98-6476-4805-B84A-83A28340B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A27897F-FB0D-46C9-A70C-77C743050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11BAA43-300A-4387-A674-CE0EE41F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322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97F15-2BAF-4851-AD89-E293F6327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EB3470-6FF1-430C-95F8-F92EBFA8A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9F4FBF-8ED5-43CE-9741-4D808EFD5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E3BA6F-C081-4193-9FED-9370BD52C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030845-323C-4924-B888-514934EF0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49F3BB-0BF8-44AF-A6DA-E34E14C1D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2140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578C3-5E78-4B9A-8C06-05255FE20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0185941-AD41-4604-9B71-ACBB6BCCB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640539-4D83-45B9-94F1-42A76407B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B096CB-8D24-48F7-A86C-A779623F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2A4B-581D-4780-A827-6438DBA19229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376ADB-D8A0-4935-87C3-C15EEDF52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3A9979-D161-4960-A8A2-F700016A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76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3F4E35-EF37-4DC8-B5E5-F6D799DF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EA8A7B-B2EB-4F87-8370-3CCA2451A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803883-ACF7-4B76-B669-5B2CF3ED0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A2A4B-581D-4780-A827-6438DBA19229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F7166E-FDD9-4D67-B64C-6E350F34F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1DBF29-AEEB-4CE9-88D4-B0B9A39C8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41B4D-E460-416A-9186-DAA25C775E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878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38F6C2-B74A-40E7-8ECD-A2807568A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222" y="319971"/>
            <a:ext cx="10055578" cy="1023408"/>
          </a:xfrm>
        </p:spPr>
        <p:txBody>
          <a:bodyPr/>
          <a:lstStyle/>
          <a:p>
            <a:r>
              <a:rPr lang="es-MX" dirty="0"/>
              <a:t>MATERIAL DE APOYO</a:t>
            </a:r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56EC0E3-F52E-4042-B54A-F4AAD19D1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09" y="0"/>
            <a:ext cx="978443" cy="1232114"/>
          </a:xfrm>
          <a:prstGeom prst="rect">
            <a:avLst/>
          </a:prstGeo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DC73E19A-0755-4D39-A7D8-B4164B362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6711" y="1140178"/>
            <a:ext cx="10690578" cy="54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1E2022-D028-42F3-B77E-54D40D24F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44" y="365125"/>
            <a:ext cx="10789356" cy="1325563"/>
          </a:xfrm>
        </p:spPr>
        <p:txBody>
          <a:bodyPr>
            <a:normAutofit/>
          </a:bodyPr>
          <a:lstStyle/>
          <a:p>
            <a:r>
              <a:rPr lang="es-CL" dirty="0"/>
              <a:t>Actividad Complementaria</a:t>
            </a:r>
            <a:br>
              <a:rPr lang="es-CL" dirty="0"/>
            </a:br>
            <a:r>
              <a:rPr lang="es-CL" dirty="0"/>
              <a:t>¿</a:t>
            </a:r>
            <a:r>
              <a:rPr lang="es-CL" sz="3600" dirty="0"/>
              <a:t>Cómo llegan los niños y niñas al mundo?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049456-0230-46A0-BA07-AB11B6D97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57533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dirty="0"/>
              <a:t>La cigüeña no tiene nada que ver con esta historia.</a:t>
            </a:r>
          </a:p>
          <a:p>
            <a:pPr algn="just"/>
            <a:r>
              <a:rPr lang="es-MX" dirty="0"/>
              <a:t>Para tener niños o niñas hacen falta hombres y mujeres. Las cigüeñas tienen sus propias crías y hacen sus nidos pero… nada de bebés.</a:t>
            </a:r>
          </a:p>
          <a:p>
            <a:pPr algn="just"/>
            <a:r>
              <a:rPr lang="es-MX" dirty="0"/>
              <a:t>Con una única semillita se hacen pocas cosas. Papá puso una semillita en mamá… pero mamá ¡¡puso otra!! Hace falta que se junte una del hombre y otra de la mujer, son necesarias las dos. Estas semillitas se llaman espermatozoide y óvulo. 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A5050F0-C92D-4A2F-BF03-25431B98C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778" y="1027906"/>
            <a:ext cx="3502378" cy="517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9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F50AA9-9A92-420B-9700-DFECCBFB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 fecundación y el amor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179DEF-C62D-4D30-A2C8-5E063BFCE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156"/>
            <a:ext cx="6567311" cy="46078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/>
              <a:t>Para que los espermatozoides del hombre pasen al cuerpo de la mujer, y así uno de ellos pueda juntarse con el óvulo, el pene del hombre tiene que entrar en la vagina de la mujer. </a:t>
            </a:r>
          </a:p>
          <a:p>
            <a:pPr marL="0" indent="0" algn="just">
              <a:buNone/>
            </a:pPr>
            <a:r>
              <a:rPr lang="es-MX" dirty="0"/>
              <a:t>Generalmente para tener un hijo o una hija las parejas también juntan otras cosas. </a:t>
            </a:r>
          </a:p>
          <a:p>
            <a:pPr marL="0" indent="0" algn="just">
              <a:buNone/>
            </a:pPr>
            <a:r>
              <a:rPr lang="es-MX" dirty="0"/>
              <a:t>Por ejemplo: cariño, deseo, placer, afecto, amor, caricias, ilusiones… 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7383569-0C76-469A-B59D-04C47090E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447" y="782902"/>
            <a:ext cx="3954446" cy="315092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81EDC7A-5F9F-4A7E-AE28-0E17A3FB00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449" t="939" r="1449" b="8418"/>
          <a:stretch/>
        </p:blipFill>
        <p:spPr>
          <a:xfrm>
            <a:off x="8157696" y="3736622"/>
            <a:ext cx="3685615" cy="285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1C2077FB-B7D5-4BBD-BA71-30C63972E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Principales partes del Aparato Reproductor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AE654D84-B989-4B36-B730-3959B9D9DD2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38200" y="1896533"/>
            <a:ext cx="4487863" cy="393982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7C584A8-C7EC-4870-948F-855F60CB0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389" y="2036233"/>
            <a:ext cx="5715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715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183</Words>
  <Application>Microsoft Office PowerPoint</Application>
  <PresentationFormat>Panorámica</PresentationFormat>
  <Paragraphs>10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MATERIAL DE APOYO</vt:lpstr>
      <vt:lpstr>Actividad Complementaria ¿Cómo llegan los niños y niñas al mundo?</vt:lpstr>
      <vt:lpstr>La fecundación y el amor</vt:lpstr>
      <vt:lpstr>Principales partes del Aparato Reproductor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Jacqueline Contreras</dc:creator>
  <cp:lastModifiedBy>maka</cp:lastModifiedBy>
  <cp:revision>20</cp:revision>
  <dcterms:created xsi:type="dcterms:W3CDTF">2020-03-24T17:38:10Z</dcterms:created>
  <dcterms:modified xsi:type="dcterms:W3CDTF">2020-05-07T16:42:28Z</dcterms:modified>
</cp:coreProperties>
</file>