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45506-484D-405E-95B0-3E18B5CF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D3DBE-51B6-474B-AE52-3A43B704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16EB9-0880-413F-8962-E1CEDFE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7AF69-C84B-4934-891E-24A12772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D7121-7218-4EB4-A85E-6890A2B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2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241B-9B79-4245-8BF8-D39C755E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B003A-0D42-4596-8AD4-0D24262C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C02EB-3138-46CC-BD11-500E42B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8B08E-9A36-4DD0-AF65-F88CB60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59AC3-7662-4718-98DB-291C77B6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1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2AD5E4-AED2-442B-87C8-08D57D8D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7CFCD-749F-4B09-97F4-31D2BBBA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7BC66-5381-449C-8CFC-03CFEE1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A67CC-3B40-439E-894F-9883A98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F1BA9-9ED2-457E-B866-B1E5B70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6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3592B-3118-4BE6-8236-591A33A4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89311-939C-4CDB-BB0B-F8CDCA51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65B04-FA15-4493-BB21-18DFB2A5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2EE76-0395-47D4-8AC1-3CB839C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24EAE-81D8-4492-AC7D-10F274EC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1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CB1D-F3E6-46ED-9F34-1AF4F02D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72C78-A0AC-4F47-8180-67598852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A024E-ECED-47EE-B179-B77C579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F6879-DA9C-4E5A-B5CB-AD0C759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597-DA22-43CE-BE58-20E8A3BF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CA44-D451-4E38-85D8-82FB869F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CA482-675E-49EF-BA7A-4F548A0B5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EE7FB-9E20-4A20-B5E5-996E1DDA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10F64-EC72-4998-9939-98336FD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BB066-1307-423E-BCD4-6C9CB675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F05F7-CD7C-46B7-BE7F-CA0DC5D4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D656-2D32-47EE-9BBF-277F07EE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755F4-F8B0-46C7-8666-E2AAF688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2FE727-2D18-44FC-AC1A-0EE91A48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AD3A2-9A68-4EBF-A14C-85147FA27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1D336-7111-4D21-AD34-6B44382AB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731B7-9063-4DD5-BB97-1D0EC554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3A2316-A170-404A-BAD4-3C71EE36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E5D82F-464E-4F70-9AC3-126FD0E6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30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BD011-0708-4193-84B9-7D12682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F81E3-7AAB-41D8-9C5B-380605B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98B34-D801-4FF6-A340-629279F8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F9AB50-C446-4E60-B7D6-65547C7D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3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B75B98-6476-4805-B84A-83A2834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27897F-FB0D-46C9-A70C-77C7430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BAA43-300A-4387-A674-CE0EE41F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2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7F15-2BAF-4851-AD89-E293F632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B3470-6FF1-430C-95F8-F92EBFA8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F4FBF-8ED5-43CE-9741-4D808EFD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3BA6F-C081-4193-9FED-9370BD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30845-323C-4924-B888-514934E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9F3BB-0BF8-44AF-A6DA-E34E14C1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1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78C3-5E78-4B9A-8C06-05255FE2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85941-AD41-4604-9B71-ACBB6BCCB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40539-4D83-45B9-94F1-42A7640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B096CB-8D24-48F7-A86C-A779623F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76ADB-D8A0-4935-87C3-C15EEDF5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A9979-D161-4960-A8A2-F700016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3F4E35-EF37-4DC8-B5E5-F6D799DF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A8A7B-B2EB-4F87-8370-3CCA2451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03883-ACF7-4B76-B669-5B2CF3ED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A4B-581D-4780-A827-6438DBA19229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7166E-FDD9-4D67-B64C-6E350F34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DBF29-AEEB-4CE9-88D4-B0B9A39C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F6C2-B74A-40E7-8ECD-A2807568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2" y="319970"/>
            <a:ext cx="10055578" cy="1325563"/>
          </a:xfrm>
        </p:spPr>
        <p:txBody>
          <a:bodyPr/>
          <a:lstStyle/>
          <a:p>
            <a:r>
              <a:rPr lang="es-MX" dirty="0"/>
              <a:t>MATERIAL DE APOYO: Guía N°5</a:t>
            </a:r>
            <a:br>
              <a:rPr lang="es-MX" dirty="0"/>
            </a:br>
            <a:r>
              <a:rPr lang="es-MX" dirty="0"/>
              <a:t>Selecciona tus fortalezas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6EC0E3-F52E-4042-B54A-F4AAD19D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9" y="0"/>
            <a:ext cx="978443" cy="1232114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255211-0360-4F57-9EC6-82C12A892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552" y="1727200"/>
            <a:ext cx="5708248" cy="45268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D06423-132F-43F3-AE60-168B6F848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44" b="13968"/>
          <a:stretch/>
        </p:blipFill>
        <p:spPr>
          <a:xfrm>
            <a:off x="6805789" y="1645532"/>
            <a:ext cx="516410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2022-D028-42F3-B77E-54D40D2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365125"/>
            <a:ext cx="10789356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sz="3600" dirty="0"/>
              <a:t>¿Qué valores nos ayudan a reconocer nuestras fortalezas?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BFD4141-410D-48D1-90C8-B2692FACF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631" y="1766888"/>
            <a:ext cx="4277606" cy="4277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BC4A2C-D664-495F-AE2C-75922D990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6" y="1766888"/>
            <a:ext cx="6306785" cy="42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MATERIAL DE APOYO: Guía N°5 Selecciona tus fortalezas</vt:lpstr>
      <vt:lpstr>Actividad Complementaria ¿Qué valores nos ayudan a reconocer nuestras fortalezas?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maka</cp:lastModifiedBy>
  <cp:revision>14</cp:revision>
  <dcterms:created xsi:type="dcterms:W3CDTF">2020-03-24T17:38:10Z</dcterms:created>
  <dcterms:modified xsi:type="dcterms:W3CDTF">2020-05-02T02:09:40Z</dcterms:modified>
</cp:coreProperties>
</file>