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  <p:sldId id="267" r:id="rId4"/>
    <p:sldId id="26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1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45506-484D-405E-95B0-3E18B5CF8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8D3DBE-51B6-474B-AE52-3A43B7049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16EB9-0880-413F-8962-E1CEDFE8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C7AF69-C84B-4934-891E-24A12772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D7121-7218-4EB4-A85E-6890A2BF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2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5241B-9B79-4245-8BF8-D39C755E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9B003A-0D42-4596-8AD4-0D24262C4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2C02EB-3138-46CC-BD11-500E42B6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48B08E-9A36-4DD0-AF65-F88CB60D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F59AC3-7662-4718-98DB-291C77B6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112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2AD5E4-AED2-442B-87C8-08D57D8D0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67CFCD-749F-4B09-97F4-31D2BBBA9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87BC66-5381-449C-8CFC-03CFEE1C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4A67CC-3B40-439E-894F-9883A98D5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1F1BA9-9ED2-457E-B866-B1E5B70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65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3592B-3118-4BE6-8236-591A33A4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F89311-939C-4CDB-BB0B-F8CDCA514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765B04-FA15-4493-BB21-18DFB2A5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92EE76-0395-47D4-8AC1-3CB839CD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24EAE-81D8-4492-AC7D-10F274EC3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41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2CB1D-F3E6-46ED-9F34-1AF4F02D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D72C78-A0AC-4F47-8180-67598852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A024E-ECED-47EE-B179-B77C5798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F6879-DA9C-4E5A-B5CB-AD0C7590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206597-DA22-43CE-BE58-20E8A3BF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807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22CA44-D451-4E38-85D8-82FB869F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9CA482-675E-49EF-BA7A-4F548A0B5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8EE7FB-9E20-4A20-B5E5-996E1DDA0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110F64-EC72-4998-9939-98336FD0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CBB066-1307-423E-BCD4-6C9CB675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1F05F7-CD7C-46B7-BE7F-CA0DC5D4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18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9D656-2D32-47EE-9BBF-277F07EE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7755F4-F8B0-46C7-8666-E2AAF6882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2FE727-2D18-44FC-AC1A-0EE91A48C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8AD3A2-9A68-4EBF-A14C-85147FA27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21D336-7111-4D21-AD34-6B44382AB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CA731B7-9063-4DD5-BB97-1D0EC554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3A2316-A170-404A-BAD4-3C71EE36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E5D82F-464E-4F70-9AC3-126FD0E6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930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BD011-0708-4193-84B9-7D12682E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FF81E3-7AAB-41D8-9C5B-380605B2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F98B34-D801-4FF6-A340-629279F8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F9AB50-C446-4E60-B7D6-65547C7D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432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B75B98-6476-4805-B84A-83A28340B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A27897F-FB0D-46C9-A70C-77C74305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1BAA43-300A-4387-A674-CE0EE41F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322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97F15-2BAF-4851-AD89-E293F6327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EB3470-6FF1-430C-95F8-F92EBFA8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9F4FBF-8ED5-43CE-9741-4D808EFD5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E3BA6F-C081-4193-9FED-9370BD52C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030845-323C-4924-B888-514934EF0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49F3BB-0BF8-44AF-A6DA-E34E14C1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214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578C3-5E78-4B9A-8C06-05255FE2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0185941-AD41-4604-9B71-ACBB6BCCB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640539-4D83-45B9-94F1-42A76407B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B096CB-8D24-48F7-A86C-A779623F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376ADB-D8A0-4935-87C3-C15EEDF5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3A9979-D161-4960-A8A2-F700016A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6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3F4E35-EF37-4DC8-B5E5-F6D799DFD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EA8A7B-B2EB-4F87-8370-3CCA2451A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03883-ACF7-4B76-B669-5B2CF3ED0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2A4B-581D-4780-A827-6438DBA19229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7166E-FDD9-4D67-B64C-6E350F34F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1DBF29-AEEB-4CE9-88D4-B0B9A39C8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41B4D-E460-416A-9186-DAA25C775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78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8F6C2-B74A-40E7-8ECD-A2807568A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222" y="365125"/>
            <a:ext cx="10055578" cy="1325563"/>
          </a:xfrm>
        </p:spPr>
        <p:txBody>
          <a:bodyPr/>
          <a:lstStyle/>
          <a:p>
            <a:r>
              <a:rPr lang="es-MX" dirty="0"/>
              <a:t>    Las conejitas que no sabían respetar.        Cuento sobre el respeto para niños y niñas</a:t>
            </a:r>
            <a:endParaRPr lang="es-CL" dirty="0"/>
          </a:p>
        </p:txBody>
      </p:sp>
      <p:pic>
        <p:nvPicPr>
          <p:cNvPr id="1026" name="Picture 2" descr="Cuento infantil protagonizado por conejitos">
            <a:extLst>
              <a:ext uri="{FF2B5EF4-FFF2-40B4-BE49-F238E27FC236}">
                <a16:creationId xmlns:a16="http://schemas.microsoft.com/office/drawing/2014/main" id="{677301C4-ADED-415E-9385-AE8415E504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687" y="2241096"/>
            <a:ext cx="8254646" cy="380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56EC0E3-F52E-4042-B54A-F4AAD19D1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109" y="0"/>
            <a:ext cx="978443" cy="123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B497E56-F239-4A88-A224-1135891A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Había una vez…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DF7352-F6E1-4726-AEB9-A8D83C6AE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/>
              <a:t>Un conejo que se llamaba Serapio. Él vivía en lo más alto de una montaña con sus nietas Serafina y </a:t>
            </a:r>
            <a:r>
              <a:rPr lang="es-MX" dirty="0" err="1"/>
              <a:t>Séfora</a:t>
            </a:r>
            <a:r>
              <a:rPr lang="es-MX" dirty="0"/>
              <a:t>. Serapio era un conejo bueno y muy respetuoso con todos los animales de la montaña y por ello lo apreciaban mucho. Pero sus nietas eran diferentes: no sabían lo que era el respeto a los demás.</a:t>
            </a:r>
          </a:p>
          <a:p>
            <a:endParaRPr lang="es-MX" dirty="0"/>
          </a:p>
          <a:p>
            <a:r>
              <a:rPr lang="es-MX" dirty="0"/>
              <a:t>Serapio siempre pedía disculpas por lo que ellas hacían. Cada vez que ellas salían a pasear, Serafina se burlaba: 'Pero mira que fea está esa oveja. Y mira la nariz del toro'. 'Sí, mira qué feos son', respondía </a:t>
            </a:r>
            <a:r>
              <a:rPr lang="es-MX" dirty="0" err="1"/>
              <a:t>Séfora</a:t>
            </a:r>
            <a:r>
              <a:rPr lang="es-MX" dirty="0"/>
              <a:t> delante de los otros animalitos. Y así se la pasaban molestando a los demás, todos los días.</a:t>
            </a:r>
          </a:p>
          <a:p>
            <a:endParaRPr lang="es-MX" dirty="0"/>
          </a:p>
          <a:p>
            <a:r>
              <a:rPr lang="es-MX" dirty="0"/>
              <a:t>Un día, cansado el abuelo de la mala conducta de sus nietas (que por más que les enseñaba, no se corregían), se le ocurrió algo para hacerlas entender y les dijo: 'Vamos a practicar un juego en donde cada una tendrá un cuaderno. En él escribirán la palabra disculpas, cada vez que le falten el respeto a alguien. Ganará la que escriba menos esa palabra'.</a:t>
            </a:r>
          </a:p>
          <a:p>
            <a:endParaRPr lang="es-MX" dirty="0"/>
          </a:p>
          <a:p>
            <a:r>
              <a:rPr lang="es-MX" dirty="0"/>
              <a:t>'Está bien abuelo, juguemos', respondieron al mismo tiempo. Cuando </a:t>
            </a:r>
            <a:r>
              <a:rPr lang="es-MX" dirty="0" err="1"/>
              <a:t>Séfora</a:t>
            </a:r>
            <a:r>
              <a:rPr lang="es-MX" dirty="0"/>
              <a:t> le faltaba el respeto a alguien, Serafina le hacía acordar del juego y hacía que escriba en su cuaderno la palabra disculpas (porque así </a:t>
            </a:r>
            <a:r>
              <a:rPr lang="es-MX" dirty="0" err="1"/>
              <a:t>Séfora</a:t>
            </a:r>
            <a:r>
              <a:rPr lang="es-MX" dirty="0"/>
              <a:t> tendría más palabras y perdería el juego).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9482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70F89-934F-491E-929E-D6B90B42B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ECDE7-359C-429E-A431-707A6AFFF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/>
              <a:t>De igual forma </a:t>
            </a:r>
            <a:r>
              <a:rPr lang="es-MX" dirty="0" err="1"/>
              <a:t>Séfora</a:t>
            </a:r>
            <a:r>
              <a:rPr lang="es-MX" dirty="0"/>
              <a:t> le hacía acordar a Serafina cuando le faltaba el respeto a alguien. Pasaron los días y hartas de escribir, las dos se pusieron a conversar: </a:t>
            </a:r>
            <a:r>
              <a:rPr lang="es-MX" dirty="0">
                <a:solidFill>
                  <a:srgbClr val="FF0000"/>
                </a:solidFill>
              </a:rPr>
              <a:t>'¿No sería mejor que ya no le faltemos el respeto a la gente? </a:t>
            </a:r>
            <a:r>
              <a:rPr lang="es-MX" dirty="0"/>
              <a:t>Así ya no sería necesario pedir disculpas'.</a:t>
            </a:r>
          </a:p>
          <a:p>
            <a:endParaRPr lang="es-MX" dirty="0"/>
          </a:p>
          <a:p>
            <a:r>
              <a:rPr lang="es-MX" dirty="0"/>
              <a:t>Llegó el momento en que Serapio tuvo que felicitar a ambas porque ya no tenían quejas de los vecinos. Les pidió a las conejitas que borraran poco a poco todo lo escrito hasta que sus cuadernos quedaran como nuevos.</a:t>
            </a:r>
          </a:p>
          <a:p>
            <a:endParaRPr lang="es-MX" dirty="0"/>
          </a:p>
          <a:p>
            <a:r>
              <a:rPr lang="es-MX" dirty="0"/>
              <a:t>Las conejitas se sintieron muy tristes porque vieron que era imposible que las hojas del cuaderno quedaran como antes. Se lo contaron al abuelo y él les dijo: </a:t>
            </a:r>
            <a:r>
              <a:rPr lang="es-MX" dirty="0">
                <a:solidFill>
                  <a:srgbClr val="FF0000"/>
                </a:solidFill>
              </a:rPr>
              <a:t>'Del mismo modo queda el corazón de una persona a la que le faltamos el respeto. Queda marcado y por más que pidamos disculpas, las huellas no se borran por completo.</a:t>
            </a:r>
            <a:r>
              <a:rPr lang="es-MX" dirty="0"/>
              <a:t> </a:t>
            </a:r>
            <a:r>
              <a:rPr lang="es-MX" dirty="0">
                <a:solidFill>
                  <a:srgbClr val="FF0000"/>
                </a:solidFill>
              </a:rPr>
              <a:t>Por eso recuerden debemos respetar a los demás así como nos gustaría que nos respeten a nosotros</a:t>
            </a:r>
            <a:r>
              <a:rPr lang="es-MX" dirty="0"/>
              <a:t>'.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782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839DC-09F5-40BD-BBE8-D030140E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 COMPLEMENTARIA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C5EE8-B310-48FC-8049-3B9BE7AA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r>
              <a:rPr lang="es-CL" dirty="0"/>
              <a:t>DIBUJA LA ENSEÑANZA QUE NOS DEJA ESTE CUENTO:</a:t>
            </a:r>
          </a:p>
          <a:p>
            <a:r>
              <a:rPr lang="es-MX" i="1" dirty="0"/>
              <a:t>“Recuerden debemos respetar a los demás así como nos gustaría que nos respeten a nosotros’”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1516762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477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    Las conejitas que no sabían respetar.        Cuento sobre el respeto para niños y niñas</vt:lpstr>
      <vt:lpstr> Había una vez…</vt:lpstr>
      <vt:lpstr>Presentación de PowerPoint</vt:lpstr>
      <vt:lpstr>ACTIVIDAD COMPLEMENTARIA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maka</cp:lastModifiedBy>
  <cp:revision>9</cp:revision>
  <dcterms:created xsi:type="dcterms:W3CDTF">2020-03-24T17:38:10Z</dcterms:created>
  <dcterms:modified xsi:type="dcterms:W3CDTF">2020-04-02T19:42:17Z</dcterms:modified>
</cp:coreProperties>
</file>