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76" r:id="rId4"/>
    <p:sldId id="277" r:id="rId5"/>
    <p:sldId id="278" r:id="rId6"/>
    <p:sldId id="262" r:id="rId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81" autoAdjust="0"/>
    <p:restoredTop sz="94660"/>
  </p:normalViewPr>
  <p:slideViewPr>
    <p:cSldViewPr>
      <p:cViewPr>
        <p:scale>
          <a:sx n="70" d="100"/>
          <a:sy n="70" d="100"/>
        </p:scale>
        <p:origin x="-143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F4F9-E6C8-4BD9-9E72-4B7421BE76E5}" type="datetimeFigureOut">
              <a:rPr lang="es-CL" smtClean="0"/>
              <a:pPr/>
              <a:t>07-11-2020</a:t>
            </a:fld>
            <a:endParaRPr lang="es-CL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F84A-966E-4A8F-9C9C-29FCB67EA8F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F4F9-E6C8-4BD9-9E72-4B7421BE76E5}" type="datetimeFigureOut">
              <a:rPr lang="es-CL" smtClean="0"/>
              <a:pPr/>
              <a:t>07-11-2020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F84A-966E-4A8F-9C9C-29FCB67EA8F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F4F9-E6C8-4BD9-9E72-4B7421BE76E5}" type="datetimeFigureOut">
              <a:rPr lang="es-CL" smtClean="0"/>
              <a:pPr/>
              <a:t>07-11-2020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F84A-966E-4A8F-9C9C-29FCB67EA8F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F4F9-E6C8-4BD9-9E72-4B7421BE76E5}" type="datetimeFigureOut">
              <a:rPr lang="es-CL" smtClean="0"/>
              <a:pPr/>
              <a:t>07-11-2020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F84A-966E-4A8F-9C9C-29FCB67EA8F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F4F9-E6C8-4BD9-9E72-4B7421BE76E5}" type="datetimeFigureOut">
              <a:rPr lang="es-CL" smtClean="0"/>
              <a:pPr/>
              <a:t>07-11-2020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F84A-966E-4A8F-9C9C-29FCB67EA8F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F4F9-E6C8-4BD9-9E72-4B7421BE76E5}" type="datetimeFigureOut">
              <a:rPr lang="es-CL" smtClean="0"/>
              <a:pPr/>
              <a:t>07-11-2020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F84A-966E-4A8F-9C9C-29FCB67EA8F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F4F9-E6C8-4BD9-9E72-4B7421BE76E5}" type="datetimeFigureOut">
              <a:rPr lang="es-CL" smtClean="0"/>
              <a:pPr/>
              <a:t>07-11-2020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F84A-966E-4A8F-9C9C-29FCB67EA8F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F4F9-E6C8-4BD9-9E72-4B7421BE76E5}" type="datetimeFigureOut">
              <a:rPr lang="es-CL" smtClean="0"/>
              <a:pPr/>
              <a:t>07-11-2020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F84A-966E-4A8F-9C9C-29FCB67EA8F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F4F9-E6C8-4BD9-9E72-4B7421BE76E5}" type="datetimeFigureOut">
              <a:rPr lang="es-CL" smtClean="0"/>
              <a:pPr/>
              <a:t>07-11-2020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F84A-966E-4A8F-9C9C-29FCB67EA8F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F4F9-E6C8-4BD9-9E72-4B7421BE76E5}" type="datetimeFigureOut">
              <a:rPr lang="es-CL" smtClean="0"/>
              <a:pPr/>
              <a:t>07-11-2020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F84A-966E-4A8F-9C9C-29FCB67EA8F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F4F9-E6C8-4BD9-9E72-4B7421BE76E5}" type="datetimeFigureOut">
              <a:rPr lang="es-CL" smtClean="0"/>
              <a:pPr/>
              <a:t>07-11-2020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AA6F84A-966E-4A8F-9C9C-29FCB67EA8F4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8BF4F9-E6C8-4BD9-9E72-4B7421BE76E5}" type="datetimeFigureOut">
              <a:rPr lang="es-CL" smtClean="0"/>
              <a:pPr/>
              <a:t>07-11-2020</a:t>
            </a:fld>
            <a:endParaRPr lang="es-CL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A6F84A-966E-4A8F-9C9C-29FCB67EA8F4}" type="slidenum">
              <a:rPr lang="es-CL" smtClean="0"/>
              <a:pPr/>
              <a:t>‹Nº›</a:t>
            </a:fld>
            <a:endParaRPr lang="es-CL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0"/>
            <a:ext cx="1742302" cy="3093688"/>
          </a:xfrm>
          <a:prstGeom prst="rect">
            <a:avLst/>
          </a:prstGeom>
          <a:noFill/>
          <a:extLst/>
        </p:spPr>
      </p:pic>
      <p:sp>
        <p:nvSpPr>
          <p:cNvPr id="5" name="4 Rectángulo"/>
          <p:cNvSpPr/>
          <p:nvPr/>
        </p:nvSpPr>
        <p:spPr>
          <a:xfrm>
            <a:off x="2267744" y="3356992"/>
            <a:ext cx="5832648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48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ASIGNATURA </a:t>
            </a:r>
            <a:r>
              <a:rPr lang="es-ES" sz="48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Música </a:t>
            </a:r>
            <a:r>
              <a:rPr lang="es-ES" sz="48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r>
              <a:rPr lang="es-ES" sz="28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3°A,B,C</a:t>
            </a:r>
          </a:p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CLASE </a:t>
            </a:r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N°20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439825" y="859223"/>
            <a:ext cx="2762916" cy="249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6051279" y="969134"/>
            <a:ext cx="2845778" cy="19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17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62" y="242187"/>
            <a:ext cx="8568952" cy="6206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712473" y="1299668"/>
            <a:ext cx="7127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Objetivo: Unidad 3  nivel 1</a:t>
            </a:r>
            <a:r>
              <a:rPr lang="es-CL" dirty="0" smtClean="0"/>
              <a:t>:  </a:t>
            </a:r>
            <a:r>
              <a:rPr lang="es-419" dirty="0"/>
              <a:t>Cantar (al unísono y cánones simples, entre otros).</a:t>
            </a:r>
            <a:r>
              <a:rPr lang="es-CL" b="1" dirty="0"/>
              <a:t> 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1115616" y="3717032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/>
          </a:p>
        </p:txBody>
      </p:sp>
      <p:sp>
        <p:nvSpPr>
          <p:cNvPr id="9" name="8 Rectángulo"/>
          <p:cNvSpPr/>
          <p:nvPr/>
        </p:nvSpPr>
        <p:spPr>
          <a:xfrm>
            <a:off x="2411760" y="908720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/>
          </a:p>
        </p:txBody>
      </p:sp>
      <p:sp>
        <p:nvSpPr>
          <p:cNvPr id="11" name="10 Rectángulo"/>
          <p:cNvSpPr/>
          <p:nvPr/>
        </p:nvSpPr>
        <p:spPr>
          <a:xfrm>
            <a:off x="1043608" y="4437112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/>
          </a:p>
        </p:txBody>
      </p:sp>
      <p:sp>
        <p:nvSpPr>
          <p:cNvPr id="12" name="11 Rectángulo"/>
          <p:cNvSpPr/>
          <p:nvPr/>
        </p:nvSpPr>
        <p:spPr>
          <a:xfrm>
            <a:off x="1259632" y="4462721"/>
            <a:ext cx="6818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dirty="0"/>
              <a:t>Participan en una variedad de cantos, juegos y versos rítmicos de diversos orígenes.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0075"/>
            <a:ext cx="6553200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763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607695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712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519112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73749"/>
            <a:ext cx="4608512" cy="296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553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34" b="31748"/>
          <a:stretch>
            <a:fillRect/>
          </a:stretch>
        </p:blipFill>
        <p:spPr bwMode="auto">
          <a:xfrm>
            <a:off x="323528" y="332656"/>
            <a:ext cx="635182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015208" y="1196752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/>
          </a:p>
        </p:txBody>
      </p:sp>
      <p:sp>
        <p:nvSpPr>
          <p:cNvPr id="7" name="6 Rectángulo"/>
          <p:cNvSpPr/>
          <p:nvPr/>
        </p:nvSpPr>
        <p:spPr>
          <a:xfrm>
            <a:off x="323527" y="2967335"/>
            <a:ext cx="842493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s-E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Muy bien  </a:t>
            </a:r>
            <a:r>
              <a:rPr lang="es-E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participa con tu familia con  juegos </a:t>
            </a:r>
            <a:r>
              <a:rPr lang="es-E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rítmicos </a:t>
            </a:r>
            <a:endParaRPr lang="es-ES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endParaRPr lang="es-ES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7 Corazón"/>
          <p:cNvSpPr/>
          <p:nvPr/>
        </p:nvSpPr>
        <p:spPr>
          <a:xfrm>
            <a:off x="3347864" y="4581128"/>
            <a:ext cx="2592288" cy="1944216"/>
          </a:xfrm>
          <a:prstGeom prst="hear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929946" y="890136"/>
            <a:ext cx="68185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dirty="0"/>
              <a:t>-Participan en una variedad de cantos, juegos y versos rítmicos de diversos orígenes.</a:t>
            </a:r>
          </a:p>
          <a:p>
            <a:endParaRPr lang="es-419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2403</TotalTime>
  <Words>64</Words>
  <Application>Microsoft Office PowerPoint</Application>
  <PresentationFormat>Presentación en pantalla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Flujo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Mona</dc:creator>
  <cp:lastModifiedBy>Dayson</cp:lastModifiedBy>
  <cp:revision>110</cp:revision>
  <dcterms:created xsi:type="dcterms:W3CDTF">2020-03-26T16:39:01Z</dcterms:created>
  <dcterms:modified xsi:type="dcterms:W3CDTF">2020-11-08T03:43:33Z</dcterms:modified>
</cp:coreProperties>
</file>