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5" r:id="rId4"/>
    <p:sldId id="274" r:id="rId5"/>
    <p:sldId id="271" r:id="rId6"/>
    <p:sldId id="273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1" autoAdjust="0"/>
    <p:restoredTop sz="94660"/>
  </p:normalViewPr>
  <p:slideViewPr>
    <p:cSldViewPr>
      <p:cViewPr varScale="1">
        <p:scale>
          <a:sx n="72" d="100"/>
          <a:sy n="72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BF4F9-E6C8-4BD9-9E72-4B7421BE76E5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267744" y="3356992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</a:t>
            </a:r>
            <a:r>
              <a:rPr lang="es-E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</a:t>
            </a:r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N°18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439825" y="859223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051279" y="96913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47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" y="242187"/>
            <a:ext cx="8568952" cy="6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12473" y="1299668"/>
            <a:ext cx="712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Objetivo: Unidad 3  nivel 1: OA4 Cantar  y participar d juegos rítmicos  asociados  con festividades de Chile (al unísono y cánones simples, entre otros) .</a:t>
            </a:r>
            <a:endParaRPr lang="es-ES" dirty="0"/>
          </a:p>
          <a:p>
            <a:r>
              <a:rPr lang="es-CL" b="1" dirty="0"/>
              <a:t> 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37170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2411760" y="90872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44371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259632" y="4462721"/>
            <a:ext cx="6818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-Participan en una variedad de cantos, juegos y versos rítmicos de diversos orígenes.</a:t>
            </a:r>
          </a:p>
          <a:p>
            <a:r>
              <a:rPr lang="es-419" dirty="0"/>
              <a:t>-Identifican Fiestas tradicionales de Chile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0" y="1268760"/>
            <a:ext cx="74842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620688"/>
            <a:ext cx="317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Fiestas</a:t>
            </a:r>
            <a:r>
              <a:rPr lang="es-419" dirty="0"/>
              <a:t>  tradicionales de Chile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261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bujo de Anillo de boda pintado por en Dibujos.net el día 13-10-15 a las  02:29:35. Imprime, pinta o colorea tus propios dibujo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Dibujo de Anillo de boda pintado por en Dibujos.net el día 13-10-15 a las  02:29:35. Imprime, pinta o colorea tus propios dibujos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04664"/>
            <a:ext cx="8144073" cy="561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4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056784" cy="621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128792" cy="61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0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323528" y="33265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15208" y="119675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323527" y="2967335"/>
            <a:ext cx="842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Muy bien  </a:t>
            </a: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puedes escuchar y canciones de Fiestas  tradicionales de nuestro país  </a:t>
            </a:r>
          </a:p>
          <a:p>
            <a:pPr algn="ctr"/>
            <a:endParaRPr lang="es-E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orazón"/>
          <p:cNvSpPr/>
          <p:nvPr/>
        </p:nvSpPr>
        <p:spPr>
          <a:xfrm>
            <a:off x="3347864" y="4581128"/>
            <a:ext cx="2592288" cy="1944216"/>
          </a:xfrm>
          <a:prstGeom prst="hear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29946" y="890136"/>
            <a:ext cx="6818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-Participan en una variedad de cantos, juegos y versos rítmicos de diversos orígenes.</a:t>
            </a:r>
          </a:p>
          <a:p>
            <a:r>
              <a:rPr lang="es-419" dirty="0"/>
              <a:t>-Identifican Fiestas tradicionales de Chile 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2244</TotalTime>
  <Words>107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Berta Donoso</cp:lastModifiedBy>
  <cp:revision>99</cp:revision>
  <dcterms:created xsi:type="dcterms:W3CDTF">2020-03-26T16:39:01Z</dcterms:created>
  <dcterms:modified xsi:type="dcterms:W3CDTF">2020-09-30T12:53:10Z</dcterms:modified>
</cp:coreProperties>
</file>