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6" r:id="rId3"/>
    <p:sldId id="274" r:id="rId4"/>
    <p:sldId id="271" r:id="rId5"/>
    <p:sldId id="273" r:id="rId6"/>
    <p:sldId id="275" r:id="rId7"/>
    <p:sldId id="262" r:id="rId8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81" autoAdjust="0"/>
    <p:restoredTop sz="94660"/>
  </p:normalViewPr>
  <p:slideViewPr>
    <p:cSldViewPr>
      <p:cViewPr varScale="1">
        <p:scale>
          <a:sx n="72" d="100"/>
          <a:sy n="72" d="100"/>
        </p:scale>
        <p:origin x="137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BF4F9-E6C8-4BD9-9E72-4B7421BE76E5}" type="datetimeFigureOut">
              <a:rPr lang="es-CL" smtClean="0"/>
              <a:pPr/>
              <a:t>02-09-2020</a:t>
            </a:fld>
            <a:endParaRPr lang="es-CL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6F84A-966E-4A8F-9C9C-29FCB67EA8F4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BF4F9-E6C8-4BD9-9E72-4B7421BE76E5}" type="datetimeFigureOut">
              <a:rPr lang="es-CL" smtClean="0"/>
              <a:pPr/>
              <a:t>02-09-2020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6F84A-966E-4A8F-9C9C-29FCB67EA8F4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BF4F9-E6C8-4BD9-9E72-4B7421BE76E5}" type="datetimeFigureOut">
              <a:rPr lang="es-CL" smtClean="0"/>
              <a:pPr/>
              <a:t>02-09-2020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6F84A-966E-4A8F-9C9C-29FCB67EA8F4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BF4F9-E6C8-4BD9-9E72-4B7421BE76E5}" type="datetimeFigureOut">
              <a:rPr lang="es-CL" smtClean="0"/>
              <a:pPr/>
              <a:t>02-09-2020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6F84A-966E-4A8F-9C9C-29FCB67EA8F4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BF4F9-E6C8-4BD9-9E72-4B7421BE76E5}" type="datetimeFigureOut">
              <a:rPr lang="es-CL" smtClean="0"/>
              <a:pPr/>
              <a:t>02-09-2020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6F84A-966E-4A8F-9C9C-29FCB67EA8F4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BF4F9-E6C8-4BD9-9E72-4B7421BE76E5}" type="datetimeFigureOut">
              <a:rPr lang="es-CL" smtClean="0"/>
              <a:pPr/>
              <a:t>02-09-2020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6F84A-966E-4A8F-9C9C-29FCB67EA8F4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BF4F9-E6C8-4BD9-9E72-4B7421BE76E5}" type="datetimeFigureOut">
              <a:rPr lang="es-CL" smtClean="0"/>
              <a:pPr/>
              <a:t>02-09-2020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6F84A-966E-4A8F-9C9C-29FCB67EA8F4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BF4F9-E6C8-4BD9-9E72-4B7421BE76E5}" type="datetimeFigureOut">
              <a:rPr lang="es-CL" smtClean="0"/>
              <a:pPr/>
              <a:t>02-09-2020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6F84A-966E-4A8F-9C9C-29FCB67EA8F4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BF4F9-E6C8-4BD9-9E72-4B7421BE76E5}" type="datetimeFigureOut">
              <a:rPr lang="es-CL" smtClean="0"/>
              <a:pPr/>
              <a:t>02-09-2020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6F84A-966E-4A8F-9C9C-29FCB67EA8F4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BF4F9-E6C8-4BD9-9E72-4B7421BE76E5}" type="datetimeFigureOut">
              <a:rPr lang="es-CL" smtClean="0"/>
              <a:pPr/>
              <a:t>02-09-2020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6F84A-966E-4A8F-9C9C-29FCB67EA8F4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ortar y redondear rectángulo de esquina sencilla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Triángulo rectángulo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BF4F9-E6C8-4BD9-9E72-4B7421BE76E5}" type="datetimeFigureOut">
              <a:rPr lang="es-CL" smtClean="0"/>
              <a:pPr/>
              <a:t>02-09-2020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AA6F84A-966E-4A8F-9C9C-29FCB67EA8F4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/>
              <a:t>Haga clic en el icono para agregar una imagen</a:t>
            </a:r>
            <a:endParaRPr kumimoji="0" lang="en-US" dirty="0"/>
          </a:p>
        </p:txBody>
      </p:sp>
      <p:sp>
        <p:nvSpPr>
          <p:cNvPr id="10" name="9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A8BF4F9-E6C8-4BD9-9E72-4B7421BE76E5}" type="datetimeFigureOut">
              <a:rPr lang="es-CL" smtClean="0"/>
              <a:pPr/>
              <a:t>02-09-2020</a:t>
            </a:fld>
            <a:endParaRPr lang="es-CL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AA6F84A-966E-4A8F-9C9C-29FCB67EA8F4}" type="slidenum">
              <a:rPr lang="es-CL" smtClean="0"/>
              <a:pPr/>
              <a:t>‹Nº›</a:t>
            </a:fld>
            <a:endParaRPr lang="es-CL"/>
          </a:p>
        </p:txBody>
      </p:sp>
      <p:grpSp>
        <p:nvGrpSpPr>
          <p:cNvPr id="2" name="1 Grupo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uario\Desktop\insignia colegio azulit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0"/>
            <a:ext cx="1742302" cy="3093688"/>
          </a:xfrm>
          <a:prstGeom prst="rect">
            <a:avLst/>
          </a:prstGeom>
          <a:noFill/>
          <a:extLst/>
        </p:spPr>
      </p:pic>
      <p:sp>
        <p:nvSpPr>
          <p:cNvPr id="5" name="4 Rectángulo"/>
          <p:cNvSpPr/>
          <p:nvPr/>
        </p:nvSpPr>
        <p:spPr>
          <a:xfrm>
            <a:off x="2267744" y="3356992"/>
            <a:ext cx="5832648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4800" b="1" cap="all" spc="0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ASIGNATURA </a:t>
            </a:r>
            <a:r>
              <a:rPr lang="es-ES" sz="48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Música </a:t>
            </a:r>
            <a:r>
              <a:rPr lang="es-ES" sz="4800" b="1" cap="all" spc="0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</a:t>
            </a:r>
            <a:r>
              <a:rPr lang="es-ES" sz="2800" b="1" cap="all" spc="0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3°A,B,C</a:t>
            </a:r>
          </a:p>
          <a:p>
            <a:pPr algn="ctr"/>
            <a:r>
              <a:rPr lang="es-ES" sz="54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CLASE N°17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83208">
            <a:off x="439825" y="859223"/>
            <a:ext cx="2762916" cy="2492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Fracaso aprendizaje y educación | Revista SIC - Centro Gumill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76124">
            <a:off x="6051279" y="969134"/>
            <a:ext cx="2845778" cy="1963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77072"/>
            <a:ext cx="2247900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3178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62" y="242187"/>
            <a:ext cx="8568952" cy="6206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1712473" y="1299668"/>
            <a:ext cx="7127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Objetivo: Unidad 3  nivel 1: OA4 Cantar  y participar d juegos rítmicos   (al unísono y cánones simples, entre otros) .</a:t>
            </a:r>
            <a:endParaRPr lang="es-ES" dirty="0"/>
          </a:p>
        </p:txBody>
      </p:sp>
      <p:sp>
        <p:nvSpPr>
          <p:cNvPr id="10" name="9 Rectángulo"/>
          <p:cNvSpPr/>
          <p:nvPr/>
        </p:nvSpPr>
        <p:spPr>
          <a:xfrm>
            <a:off x="1115616" y="3717032"/>
            <a:ext cx="684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CL" dirty="0"/>
          </a:p>
        </p:txBody>
      </p:sp>
      <p:sp>
        <p:nvSpPr>
          <p:cNvPr id="9" name="8 Rectángulo"/>
          <p:cNvSpPr/>
          <p:nvPr/>
        </p:nvSpPr>
        <p:spPr>
          <a:xfrm>
            <a:off x="2411760" y="908720"/>
            <a:ext cx="63367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CL" dirty="0"/>
          </a:p>
        </p:txBody>
      </p:sp>
      <p:sp>
        <p:nvSpPr>
          <p:cNvPr id="11" name="10 Rectángulo"/>
          <p:cNvSpPr/>
          <p:nvPr/>
        </p:nvSpPr>
        <p:spPr>
          <a:xfrm>
            <a:off x="1043608" y="4437112"/>
            <a:ext cx="756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CL" dirty="0"/>
          </a:p>
        </p:txBody>
      </p:sp>
      <p:sp>
        <p:nvSpPr>
          <p:cNvPr id="12" name="11 Rectángulo"/>
          <p:cNvSpPr/>
          <p:nvPr/>
        </p:nvSpPr>
        <p:spPr>
          <a:xfrm>
            <a:off x="1259632" y="4462721"/>
            <a:ext cx="68185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419" dirty="0"/>
              <a:t>-Participan en una variedad de cantos, juegos y versos rítmicos de diversos orígenes.</a:t>
            </a:r>
          </a:p>
          <a:p>
            <a:r>
              <a:rPr lang="es-419" dirty="0"/>
              <a:t>-Recitan rítmicamente a más de una voz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901" y="764704"/>
            <a:ext cx="4260029" cy="5040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orre el Anillo :: APJD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43" y="598627"/>
            <a:ext cx="4457439" cy="321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4" descr="Dibujo de Anillo de boda pintado por en Dibujos.net el día 13-10-15 a las  02:29:35. Imprime, pinta o colorea tus propios dibujos!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7" name="AutoShape 6" descr="Dibujo de Anillo de boda pintado por en Dibujos.net el día 13-10-15 a las  02:29:35. Imprime, pinta o colorea tus propios dibujos!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2" name="Picture 8" descr="Dibujo de Un anillo de compromiso pintado por en Dibujos.net el día  27-05-20 a las 13:45:23. Imprime, pinta o colorea tus propios dibujos!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10" y="4005064"/>
            <a:ext cx="3309303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0845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0688"/>
            <a:ext cx="6552728" cy="6180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88640"/>
            <a:ext cx="4033654" cy="2684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5074" y="188639"/>
            <a:ext cx="6619413" cy="6430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" y="143471"/>
            <a:ext cx="2304256" cy="6077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8807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175" y="76811"/>
            <a:ext cx="6634097" cy="4504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67" y="548680"/>
            <a:ext cx="3703598" cy="2008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42922"/>
            <a:ext cx="1800200" cy="2465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52061"/>
            <a:ext cx="1872208" cy="2621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 descr="Cómo hacer y jugar al Luche? - Hágalo Usted Mism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566336"/>
            <a:ext cx="6336704" cy="199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4543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34" b="31748"/>
          <a:stretch>
            <a:fillRect/>
          </a:stretch>
        </p:blipFill>
        <p:spPr bwMode="auto">
          <a:xfrm>
            <a:off x="323528" y="332656"/>
            <a:ext cx="6351822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2015208" y="1196752"/>
            <a:ext cx="7128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CL" dirty="0"/>
          </a:p>
        </p:txBody>
      </p:sp>
      <p:sp>
        <p:nvSpPr>
          <p:cNvPr id="7" name="6 Rectángulo"/>
          <p:cNvSpPr/>
          <p:nvPr/>
        </p:nvSpPr>
        <p:spPr>
          <a:xfrm>
            <a:off x="323527" y="2967335"/>
            <a:ext cx="842493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cap="none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es-ES" sz="3200" b="1" cap="none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Muy bien  te  felicito </a:t>
            </a:r>
            <a:r>
              <a:rPr lang="es-ES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ahora puedes jugar y compartir en familia juegos criollos  </a:t>
            </a:r>
          </a:p>
          <a:p>
            <a:pPr algn="ctr"/>
            <a:endParaRPr lang="es-ES" sz="3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8" name="7 Corazón"/>
          <p:cNvSpPr/>
          <p:nvPr/>
        </p:nvSpPr>
        <p:spPr>
          <a:xfrm>
            <a:off x="3347864" y="4581128"/>
            <a:ext cx="2592288" cy="1944216"/>
          </a:xfrm>
          <a:prstGeom prst="hear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b="1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1929946" y="890136"/>
            <a:ext cx="68185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419" dirty="0"/>
              <a:t>-Participan en una variedad de cantos, juegos y versos rítmicos de diversos orígenes.</a:t>
            </a:r>
          </a:p>
          <a:p>
            <a:r>
              <a:rPr lang="es-419" dirty="0"/>
              <a:t>-Recitan rítmicamente a más de una voz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2191</TotalTime>
  <Words>100</Words>
  <Application>Microsoft Office PowerPoint</Application>
  <PresentationFormat>Presentación en pantalla (4:3)</PresentationFormat>
  <Paragraphs>8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Calibri</vt:lpstr>
      <vt:lpstr>Constantia</vt:lpstr>
      <vt:lpstr>Wingdings 2</vt:lpstr>
      <vt:lpstr>Flujo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Mona</dc:creator>
  <cp:lastModifiedBy>Berta Donoso</cp:lastModifiedBy>
  <cp:revision>95</cp:revision>
  <dcterms:created xsi:type="dcterms:W3CDTF">2020-03-26T16:39:01Z</dcterms:created>
  <dcterms:modified xsi:type="dcterms:W3CDTF">2020-09-02T16:55:36Z</dcterms:modified>
</cp:coreProperties>
</file>