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BF4F9-E6C8-4BD9-9E72-4B7421BE76E5}" type="datetimeFigureOut">
              <a:rPr lang="es-CL" smtClean="0"/>
              <a:pPr/>
              <a:t>07-05-2020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267744" y="3356992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</a:t>
            </a:r>
            <a:r>
              <a:rPr lang="es-E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</a:t>
            </a:r>
            <a:r>
              <a:rPr lang="es-ES" sz="4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439825" y="859223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051279" y="969134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Expresar, mostrando grados crecientes de elaboración, sensaciones, emociones e ideas que les sugiere la música escuchada usando diversos medios expresivos (verbal, corporal, musical, visual).</a:t>
            </a: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35596" y="1473815"/>
            <a:ext cx="7751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Expresar, mostrando grados crecientes de elaboración, sensaciones, emociones e ideas que les sugiere la música escuchada usando diversos medios expresivos  (verbal, corporal, musical, visual).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71600" y="378904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Relacionan lo escuchado con sensaciones, emociones e ideas.</a:t>
            </a:r>
          </a:p>
          <a:p>
            <a:endParaRPr lang="es-CL" dirty="0"/>
          </a:p>
          <a:p>
            <a:r>
              <a:rPr lang="es-CL" dirty="0"/>
              <a:t>Comunican sus ideas sobre lo escuchado y/o interpretado.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a guitarra y sus partes..... www.mitallermusical.com.ar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312" r="3409" b="5153"/>
          <a:stretch/>
        </p:blipFill>
        <p:spPr bwMode="auto">
          <a:xfrm>
            <a:off x="2123728" y="332656"/>
            <a:ext cx="453650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44" y="908720"/>
            <a:ext cx="84288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07704" y="12687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99631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9612" y="764704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¿La guitarra qué emoción te produce?</a:t>
            </a:r>
            <a:endParaRPr kumimoji="0" 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35634" b="31748"/>
          <a:stretch/>
        </p:blipFill>
        <p:spPr bwMode="auto">
          <a:xfrm>
            <a:off x="1259632" y="2312876"/>
            <a:ext cx="6192688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59632" y="364502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Relacionan lo escuchado con sensaciones, emociones e ideas.</a:t>
            </a:r>
          </a:p>
          <a:p>
            <a:endParaRPr lang="es-CL" dirty="0"/>
          </a:p>
          <a:p>
            <a:r>
              <a:rPr lang="es-CL" dirty="0"/>
              <a:t>Comunican sus ideas sobre lo escuchado y/o interpretado.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127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Times New Roman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maka</cp:lastModifiedBy>
  <cp:revision>13</cp:revision>
  <dcterms:created xsi:type="dcterms:W3CDTF">2020-03-26T16:39:01Z</dcterms:created>
  <dcterms:modified xsi:type="dcterms:W3CDTF">2020-05-07T14:25:27Z</dcterms:modified>
</cp:coreProperties>
</file>