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" d="100"/>
          <a:sy n="10" d="100"/>
        </p:scale>
        <p:origin x="1656" y="7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01-05-2020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01-05-2020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01-05-2020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01-05-2020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01-05-2020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01-05-2020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01-05-2020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01-05-2020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01-05-2020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01-05-2020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BF4F9-E6C8-4BD9-9E72-4B7421BE76E5}" type="datetimeFigureOut">
              <a:rPr lang="es-CL" smtClean="0"/>
              <a:pPr/>
              <a:t>01-05-2020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8BF4F9-E6C8-4BD9-9E72-4B7421BE76E5}" type="datetimeFigureOut">
              <a:rPr lang="es-CL" smtClean="0"/>
              <a:pPr/>
              <a:t>01-05-2020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A6F84A-966E-4A8F-9C9C-29FCB67EA8F4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p_XLOIymbL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CL" sz="3200" dirty="0"/>
              <a:t>Material de apoyo música N°5 Unidad 1</a:t>
            </a:r>
          </a:p>
          <a:p>
            <a:pPr algn="ctr"/>
            <a:r>
              <a:rPr lang="es-CL" sz="3200" dirty="0"/>
              <a:t>Terceros Básicos </a:t>
            </a:r>
          </a:p>
          <a:p>
            <a:pPr algn="ctr"/>
            <a:r>
              <a:rPr lang="es-CL" sz="3200" dirty="0"/>
              <a:t>Escucha el video La Vicuña  y canta con tu familia</a:t>
            </a:r>
            <a:r>
              <a:rPr lang="es-CL" dirty="0"/>
              <a:t> 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792088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es-CL" sz="2000" dirty="0">
                <a:solidFill>
                  <a:schemeClr val="tx1"/>
                </a:solidFill>
              </a:rPr>
            </a:br>
            <a:br>
              <a:rPr lang="es-CL" sz="2000" dirty="0">
                <a:solidFill>
                  <a:schemeClr val="tx1"/>
                </a:solidFill>
              </a:rPr>
            </a:br>
            <a:br>
              <a:rPr lang="es-CL" sz="2000" dirty="0">
                <a:solidFill>
                  <a:schemeClr val="tx1"/>
                </a:solidFill>
              </a:rPr>
            </a:br>
            <a:br>
              <a:rPr lang="es-CL" sz="2000" dirty="0">
                <a:solidFill>
                  <a:schemeClr val="tx1"/>
                </a:solidFill>
              </a:rPr>
            </a:br>
            <a:br>
              <a:rPr lang="es-CL" sz="2000" dirty="0">
                <a:solidFill>
                  <a:schemeClr val="tx1"/>
                </a:solidFill>
              </a:rPr>
            </a:br>
            <a:r>
              <a:rPr lang="es-CL" sz="2000" dirty="0">
                <a:solidFill>
                  <a:schemeClr val="tx1"/>
                </a:solidFill>
              </a:rPr>
              <a:t>Observa el video  y responde las preguntas de la guía de evaluación formativa. </a:t>
            </a:r>
            <a:br>
              <a:rPr lang="es-CL" sz="2000" dirty="0">
                <a:solidFill>
                  <a:schemeClr val="tx1"/>
                </a:solidFill>
              </a:rPr>
            </a:br>
            <a:br>
              <a:rPr lang="es-C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179512" y="908720"/>
            <a:ext cx="8686800" cy="1133480"/>
          </a:xfrm>
        </p:spPr>
        <p:txBody>
          <a:bodyPr/>
          <a:lstStyle/>
          <a:p>
            <a:r>
              <a:rPr lang="es-CL" sz="2800" u="sng" dirty="0">
                <a:hlinkClick r:id="rId2"/>
              </a:rPr>
              <a:t>https://www.youtube.com/watch?v=p_XLOIymbLM</a:t>
            </a:r>
            <a:endParaRPr lang="es-CL" dirty="0"/>
          </a:p>
        </p:txBody>
      </p:sp>
      <p:sp>
        <p:nvSpPr>
          <p:cNvPr id="1026" name="AutoShape 2" descr="Manual del científico: Vasófono o teléfono con vasitos de plástic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3" name="Picture 2" descr="Aula de Música: Figuras de Nota y figuras de Silenci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1700808"/>
            <a:ext cx="5688632" cy="46717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58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Constantia</vt:lpstr>
      <vt:lpstr>Wingdings 2</vt:lpstr>
      <vt:lpstr>Flujo</vt:lpstr>
      <vt:lpstr>Presentación de PowerPoint</vt:lpstr>
      <vt:lpstr>     Observa el video  y responde las preguntas de la guía de evaluación formativa.  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Mona</dc:creator>
  <cp:lastModifiedBy>maka</cp:lastModifiedBy>
  <cp:revision>6</cp:revision>
  <dcterms:created xsi:type="dcterms:W3CDTF">2020-03-26T16:39:01Z</dcterms:created>
  <dcterms:modified xsi:type="dcterms:W3CDTF">2020-05-02T02:49:35Z</dcterms:modified>
</cp:coreProperties>
</file>