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BF4F9-E6C8-4BD9-9E72-4B7421BE76E5}" type="datetimeFigureOut">
              <a:rPr lang="es-CL" smtClean="0"/>
              <a:t>26-03-2020</a:t>
            </a:fld>
            <a:endParaRPr lang="es-CL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6F84A-966E-4A8F-9C9C-29FCB67EA8F4}" type="slidenum">
              <a:rPr lang="es-CL" smtClean="0"/>
              <a:t>‹Nº›</a:t>
            </a:fld>
            <a:endParaRPr lang="es-C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BF4F9-E6C8-4BD9-9E72-4B7421BE76E5}" type="datetimeFigureOut">
              <a:rPr lang="es-CL" smtClean="0"/>
              <a:t>26-03-2020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6F84A-966E-4A8F-9C9C-29FCB67EA8F4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BF4F9-E6C8-4BD9-9E72-4B7421BE76E5}" type="datetimeFigureOut">
              <a:rPr lang="es-CL" smtClean="0"/>
              <a:t>26-03-2020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6F84A-966E-4A8F-9C9C-29FCB67EA8F4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BF4F9-E6C8-4BD9-9E72-4B7421BE76E5}" type="datetimeFigureOut">
              <a:rPr lang="es-CL" smtClean="0"/>
              <a:t>26-03-2020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6F84A-966E-4A8F-9C9C-29FCB67EA8F4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BF4F9-E6C8-4BD9-9E72-4B7421BE76E5}" type="datetimeFigureOut">
              <a:rPr lang="es-CL" smtClean="0"/>
              <a:t>26-03-2020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6F84A-966E-4A8F-9C9C-29FCB67EA8F4}" type="slidenum">
              <a:rPr lang="es-CL" smtClean="0"/>
              <a:t>‹Nº›</a:t>
            </a:fld>
            <a:endParaRPr lang="es-C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BF4F9-E6C8-4BD9-9E72-4B7421BE76E5}" type="datetimeFigureOut">
              <a:rPr lang="es-CL" smtClean="0"/>
              <a:t>26-03-2020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6F84A-966E-4A8F-9C9C-29FCB67EA8F4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BF4F9-E6C8-4BD9-9E72-4B7421BE76E5}" type="datetimeFigureOut">
              <a:rPr lang="es-CL" smtClean="0"/>
              <a:t>26-03-2020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6F84A-966E-4A8F-9C9C-29FCB67EA8F4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BF4F9-E6C8-4BD9-9E72-4B7421BE76E5}" type="datetimeFigureOut">
              <a:rPr lang="es-CL" smtClean="0"/>
              <a:t>26-03-2020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6F84A-966E-4A8F-9C9C-29FCB67EA8F4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BF4F9-E6C8-4BD9-9E72-4B7421BE76E5}" type="datetimeFigureOut">
              <a:rPr lang="es-CL" smtClean="0"/>
              <a:t>26-03-2020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6F84A-966E-4A8F-9C9C-29FCB67EA8F4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BF4F9-E6C8-4BD9-9E72-4B7421BE76E5}" type="datetimeFigureOut">
              <a:rPr lang="es-CL" smtClean="0"/>
              <a:t>26-03-2020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6F84A-966E-4A8F-9C9C-29FCB67EA8F4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BF4F9-E6C8-4BD9-9E72-4B7421BE76E5}" type="datetimeFigureOut">
              <a:rPr lang="es-CL" smtClean="0"/>
              <a:t>26-03-2020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AA6F84A-966E-4A8F-9C9C-29FCB67EA8F4}" type="slidenum">
              <a:rPr lang="es-CL" smtClean="0"/>
              <a:t>‹Nº›</a:t>
            </a:fld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  <a:p>
            <a:pPr lvl="1" eaLnBrk="1" latinLnBrk="0" hangingPunct="1"/>
            <a:r>
              <a:rPr kumimoji="0" lang="es-ES"/>
              <a:t>Segundo nivel</a:t>
            </a:r>
          </a:p>
          <a:p>
            <a:pPr lvl="2" eaLnBrk="1" latinLnBrk="0" hangingPunct="1"/>
            <a:r>
              <a:rPr kumimoji="0" lang="es-ES"/>
              <a:t>Tercer nivel</a:t>
            </a:r>
          </a:p>
          <a:p>
            <a:pPr lvl="3" eaLnBrk="1" latinLnBrk="0" hangingPunct="1"/>
            <a:r>
              <a:rPr kumimoji="0" lang="es-ES"/>
              <a:t>Cuarto nivel</a:t>
            </a:r>
          </a:p>
          <a:p>
            <a:pPr lvl="4" eaLnBrk="1" latinLnBrk="0" hangingPunct="1"/>
            <a:r>
              <a:rPr kumimoji="0" lang="es-ES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A8BF4F9-E6C8-4BD9-9E72-4B7421BE76E5}" type="datetimeFigureOut">
              <a:rPr lang="es-CL" smtClean="0"/>
              <a:t>26-03-2020</a:t>
            </a:fld>
            <a:endParaRPr lang="es-CL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AA6F84A-966E-4A8F-9C9C-29FCB67EA8F4}" type="slidenum">
              <a:rPr lang="es-CL" smtClean="0"/>
              <a:t>‹Nº›</a:t>
            </a:fld>
            <a:endParaRPr lang="es-CL"/>
          </a:p>
        </p:txBody>
      </p:sp>
      <p:grpSp>
        <p:nvGrpSpPr>
          <p:cNvPr id="2" name="1 Grupo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W7Z5S3wPKEQ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SCiHXsTYWC4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611560" y="1772816"/>
            <a:ext cx="7776536" cy="3208320"/>
          </a:xfrm>
        </p:spPr>
        <p:txBody>
          <a:bodyPr/>
          <a:lstStyle/>
          <a:p>
            <a:pPr algn="ctr"/>
            <a:r>
              <a:rPr lang="es-CL" sz="3200" dirty="0">
                <a:solidFill>
                  <a:srgbClr val="FFC000"/>
                </a:solidFill>
              </a:rPr>
              <a:t>Material de apoyo música Unidad 1</a:t>
            </a:r>
          </a:p>
          <a:p>
            <a:pPr algn="ctr"/>
            <a:r>
              <a:rPr lang="es-CL" sz="3200">
                <a:solidFill>
                  <a:srgbClr val="FFC000"/>
                </a:solidFill>
              </a:rPr>
              <a:t>Terceros Básicos </a:t>
            </a:r>
            <a:endParaRPr lang="es-CL" sz="3200" dirty="0">
              <a:solidFill>
                <a:srgbClr val="FFC000"/>
              </a:solidFill>
            </a:endParaRPr>
          </a:p>
          <a:p>
            <a:pPr algn="ctr"/>
            <a:r>
              <a:rPr lang="es-CL" sz="3200" dirty="0">
                <a:solidFill>
                  <a:srgbClr val="FFC000"/>
                </a:solidFill>
              </a:rPr>
              <a:t>Observa los videos y coméntalo con </a:t>
            </a:r>
            <a:r>
              <a:rPr lang="es-CL" dirty="0"/>
              <a:t>tu familia 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251520" y="2924944"/>
            <a:ext cx="871296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2800" dirty="0">
                <a:hlinkClick r:id="rId2"/>
              </a:rPr>
              <a:t>https://www.youtube.com/watch?v=W7Z5S3wPKEQ</a:t>
            </a:r>
            <a:endParaRPr lang="es-CL" sz="2800" dirty="0"/>
          </a:p>
        </p:txBody>
      </p:sp>
      <p:sp>
        <p:nvSpPr>
          <p:cNvPr id="5" name="4 CuadroTexto"/>
          <p:cNvSpPr txBox="1"/>
          <p:nvPr/>
        </p:nvSpPr>
        <p:spPr>
          <a:xfrm>
            <a:off x="1043608" y="980728"/>
            <a:ext cx="7272808" cy="369332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CL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En este video te explica de donde proviene el sonido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395536" y="3105834"/>
            <a:ext cx="84249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2800" dirty="0">
                <a:hlinkClick r:id="rId2"/>
              </a:rPr>
              <a:t>https://www.youtube.com/watch?v=SCiHXsTYWC4</a:t>
            </a:r>
            <a:endParaRPr lang="es-CL" sz="2800" dirty="0"/>
          </a:p>
        </p:txBody>
      </p:sp>
      <p:sp>
        <p:nvSpPr>
          <p:cNvPr id="5" name="4 CuadroTexto"/>
          <p:cNvSpPr txBox="1"/>
          <p:nvPr/>
        </p:nvSpPr>
        <p:spPr>
          <a:xfrm>
            <a:off x="539552" y="1340768"/>
            <a:ext cx="6336704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s-CL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En este video explica las cualidades del sonido 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</TotalTime>
  <Words>61</Words>
  <Application>Microsoft Office PowerPoint</Application>
  <PresentationFormat>Presentación en pantalla (4:3)</PresentationFormat>
  <Paragraphs>7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Calibri</vt:lpstr>
      <vt:lpstr>Constantia</vt:lpstr>
      <vt:lpstr>Wingdings 2</vt:lpstr>
      <vt:lpstr>Flujo</vt:lpstr>
      <vt:lpstr>Presentación de PowerPoint</vt:lpstr>
      <vt:lpstr>Presentación de PowerPoint</vt:lpstr>
      <vt:lpstr>Presentación de PowerPoint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Mona</dc:creator>
  <cp:lastModifiedBy>maka</cp:lastModifiedBy>
  <cp:revision>2</cp:revision>
  <dcterms:created xsi:type="dcterms:W3CDTF">2020-03-26T16:39:01Z</dcterms:created>
  <dcterms:modified xsi:type="dcterms:W3CDTF">2020-03-26T21:25:16Z</dcterms:modified>
</cp:coreProperties>
</file>