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8BF4F9-E6C8-4BD9-9E72-4B7421BE76E5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A6F84A-966E-4A8F-9C9C-29FCB67EA8F4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7Z5S3wPKEQ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CiHXsTYWC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776536" cy="3208320"/>
          </a:xfrm>
        </p:spPr>
        <p:txBody>
          <a:bodyPr/>
          <a:lstStyle/>
          <a:p>
            <a:pPr algn="ctr"/>
            <a:r>
              <a:rPr lang="es-CL" sz="3200" dirty="0">
                <a:solidFill>
                  <a:srgbClr val="FFC000"/>
                </a:solidFill>
              </a:rPr>
              <a:t>Material de apoyo música Unidad 1</a:t>
            </a:r>
          </a:p>
          <a:p>
            <a:pPr algn="ctr"/>
            <a:r>
              <a:rPr lang="es-CL" sz="3200">
                <a:solidFill>
                  <a:srgbClr val="FFC000"/>
                </a:solidFill>
              </a:rPr>
              <a:t>Terceros Básicos </a:t>
            </a:r>
            <a:endParaRPr lang="es-CL" sz="3200" dirty="0">
              <a:solidFill>
                <a:srgbClr val="FFC000"/>
              </a:solidFill>
            </a:endParaRPr>
          </a:p>
          <a:p>
            <a:pPr algn="ctr"/>
            <a:r>
              <a:rPr lang="es-CL" sz="3200" dirty="0">
                <a:solidFill>
                  <a:srgbClr val="FFC000"/>
                </a:solidFill>
              </a:rPr>
              <a:t>Observa los videos y coméntalo con </a:t>
            </a:r>
            <a:r>
              <a:rPr lang="es-CL" dirty="0"/>
              <a:t>tu familia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2924944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dirty="0">
                <a:hlinkClick r:id="rId2"/>
              </a:rPr>
              <a:t>https://www.youtube.com/watch?v=W7Z5S3wPKEQ</a:t>
            </a:r>
            <a:endParaRPr lang="es-CL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43608" y="980728"/>
            <a:ext cx="7272808" cy="3693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 este video te explica de donde proviene el sonido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310583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dirty="0">
                <a:hlinkClick r:id="rId2"/>
              </a:rPr>
              <a:t>https://www.youtube.com/watch?v=SCiHXsTYWC4</a:t>
            </a:r>
            <a:endParaRPr lang="es-CL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1340768"/>
            <a:ext cx="633670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 este video explica las cualidades del sonido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61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Calibri</vt:lpstr>
      <vt:lpstr>Constantia</vt:lpstr>
      <vt:lpstr>Wingdings 2</vt:lpstr>
      <vt:lpstr>Flujo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Mona</dc:creator>
  <cp:lastModifiedBy>maka</cp:lastModifiedBy>
  <cp:revision>2</cp:revision>
  <dcterms:created xsi:type="dcterms:W3CDTF">2020-03-26T16:39:01Z</dcterms:created>
  <dcterms:modified xsi:type="dcterms:W3CDTF">2020-03-26T21:25:16Z</dcterms:modified>
</cp:coreProperties>
</file>