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nLcpf3a4hk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B988F8-3252-470E-8045-1DD68E4E64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MATERIAL DE APOYO GUIA 2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C570FE-471E-4071-B120-4AAC629EBE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DOCENTE MARITZA MEDINA</a:t>
            </a:r>
          </a:p>
        </p:txBody>
      </p:sp>
      <p:pic>
        <p:nvPicPr>
          <p:cNvPr id="1026" name="Picture 2" descr="Resultado de imagen para niños estudiando matematica animado">
            <a:extLst>
              <a:ext uri="{FF2B5EF4-FFF2-40B4-BE49-F238E27FC236}">
                <a16:creationId xmlns:a16="http://schemas.microsoft.com/office/drawing/2014/main" id="{CC048839-3BD2-4FAD-8B43-15423E8BA1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90"/>
          <a:stretch/>
        </p:blipFill>
        <p:spPr bwMode="auto">
          <a:xfrm>
            <a:off x="7354958" y="437323"/>
            <a:ext cx="3598172" cy="297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821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CC849-45C6-4C8E-A5B0-7A4AE939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Te invito a revisar los siguientes link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F94245-0DA0-4DCE-B8C6-4217DC59E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9999" y="5281201"/>
            <a:ext cx="10984435" cy="433955"/>
          </a:xfrm>
        </p:spPr>
        <p:txBody>
          <a:bodyPr/>
          <a:lstStyle/>
          <a:p>
            <a:pPr algn="l"/>
            <a:r>
              <a:rPr lang="es-CL" dirty="0">
                <a:hlinkClick r:id="rId2"/>
              </a:rPr>
              <a:t>https://www.youtube.com/watch?v=onLcpf3a4hk</a:t>
            </a:r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225BB58-80E8-49C4-9C62-3204831A56AC}"/>
              </a:ext>
            </a:extLst>
          </p:cNvPr>
          <p:cNvSpPr/>
          <p:nvPr/>
        </p:nvSpPr>
        <p:spPr>
          <a:xfrm>
            <a:off x="544954" y="5715156"/>
            <a:ext cx="781716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hlinkClick r:id="rId2"/>
              </a:rPr>
              <a:t>https://www.youtube.com/watch?v=onLcpf3a4hk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41138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13</TotalTime>
  <Words>41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2</vt:lpstr>
      <vt:lpstr>Citable</vt:lpstr>
      <vt:lpstr>MATERIAL DE APOYO GUIA 2 </vt:lpstr>
      <vt:lpstr>Te invito a revisar los siguientes link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DE APOYO GUIA 2</dc:title>
  <dc:creator>maka</dc:creator>
  <cp:lastModifiedBy>maka</cp:lastModifiedBy>
  <cp:revision>2</cp:revision>
  <dcterms:created xsi:type="dcterms:W3CDTF">2020-03-23T13:25:50Z</dcterms:created>
  <dcterms:modified xsi:type="dcterms:W3CDTF">2020-03-23T13:39:29Z</dcterms:modified>
</cp:coreProperties>
</file>