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57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4ECBA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64897-6C35-44A6-A3E9-472A0BAA628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F092E-2F47-4599-888E-0D7ACF6DE7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7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45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9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75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94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8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89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26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E41B-73CD-4CE0-87E2-A1BA585C8505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0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188640"/>
            <a:ext cx="5040560" cy="1470025"/>
          </a:xfrm>
        </p:spPr>
        <p:txBody>
          <a:bodyPr/>
          <a:lstStyle/>
          <a:p>
            <a:r>
              <a:rPr lang="es-MX" dirty="0">
                <a:latin typeface="Cooper Black" pitchFamily="18" charset="0"/>
              </a:rPr>
              <a:t>ESTUDIANDO EN CASA</a:t>
            </a:r>
            <a:endParaRPr lang="es-CL" dirty="0"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1" y="5661248"/>
            <a:ext cx="5043117" cy="1080120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COLEGIO MINERAL EL TENIENTE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de MENSAJE SOBRE  de la lectura comprensiva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83768" cy="15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2869"/>
            <a:ext cx="742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772816"/>
            <a:ext cx="2232248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00"/>
                </a:solidFill>
              </a:rPr>
              <a:t>ESTRATEGIAS DE COMPRENSIÓN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3111" y="0"/>
            <a:ext cx="984847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95536" y="136282"/>
            <a:ext cx="7128792" cy="1708541"/>
          </a:xfrm>
          <a:prstGeom prst="wedgeRoundRectCallout">
            <a:avLst>
              <a:gd name="adj1" fmla="val 60404"/>
              <a:gd name="adj2" fmla="val -232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¡Hola! Anteriormente recordamos lo que es la lectura y las estrategias de Comprensión lectora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95536" y="2261080"/>
            <a:ext cx="648072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" y="5019675"/>
            <a:ext cx="682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59632" y="1988840"/>
            <a:ext cx="6984776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Ravie" pitchFamily="82" charset="0"/>
              </a:rPr>
              <a:t>La lectura es un proceso entretenido de tu cerebro, por medio del cual, conoces el mundo real y fantástico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4365104"/>
            <a:ext cx="6912768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Ravie" pitchFamily="82" charset="0"/>
              </a:rPr>
              <a:t>Cada estrategia es una acción, cuya finalidad es comprender de mejor manera el texto leído</a:t>
            </a:r>
            <a:endParaRPr lang="es-CL" dirty="0">
              <a:solidFill>
                <a:schemeClr val="tx1"/>
              </a:solidFill>
              <a:latin typeface="Ravie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73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Recuerda: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134937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539552" y="134936"/>
            <a:ext cx="6624736" cy="1205831"/>
          </a:xfrm>
          <a:prstGeom prst="wedgeRoundRectCallout">
            <a:avLst>
              <a:gd name="adj1" fmla="val 58847"/>
              <a:gd name="adj2" fmla="val -158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¡Ahora nos prepararemos para recordar estrategias!</a:t>
            </a:r>
            <a:endParaRPr lang="es-CL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0005"/>
            <a:ext cx="1181125" cy="163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ONICA\Desktop\lampara-priddy-mint-empolv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20787"/>
            <a:ext cx="1153666" cy="17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19" y="2329350"/>
            <a:ext cx="1895196" cy="167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5" y="4619332"/>
            <a:ext cx="1793776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MONICA\Desktop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9332"/>
            <a:ext cx="1685974" cy="16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ultiplicar"/>
          <p:cNvSpPr/>
          <p:nvPr/>
        </p:nvSpPr>
        <p:spPr>
          <a:xfrm>
            <a:off x="6588224" y="2780928"/>
            <a:ext cx="1697800" cy="202882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4" name="13 Multiplicar"/>
          <p:cNvSpPr/>
          <p:nvPr/>
        </p:nvSpPr>
        <p:spPr>
          <a:xfrm>
            <a:off x="3708558" y="5085184"/>
            <a:ext cx="1697800" cy="202882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5" name="14 Multiplicar"/>
          <p:cNvSpPr/>
          <p:nvPr/>
        </p:nvSpPr>
        <p:spPr>
          <a:xfrm>
            <a:off x="5616266" y="5085184"/>
            <a:ext cx="1697800" cy="202882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50772"/>
            <a:ext cx="1862336" cy="18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49" y="5510213"/>
            <a:ext cx="12319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4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52662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80" y="116632"/>
            <a:ext cx="4896544" cy="1296144"/>
          </a:xfrm>
          <a:prstGeom prst="wedgeRoundRectCallout">
            <a:avLst>
              <a:gd name="adj1" fmla="val -57759"/>
              <a:gd name="adj2" fmla="val -1349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Continuamos…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40" name="Picture 16" descr="C:\Users\MONICA\Desktop\Letras-de-colores-girando-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3300"/>
            <a:ext cx="792088" cy="7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ONICA\Desktop\Letras-de-colores-girando-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7" y="2620300"/>
            <a:ext cx="724486" cy="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MONICA\Desktop\Letras-de-colores-girando-1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07" y="2636656"/>
            <a:ext cx="726573" cy="7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MONICA\Desktop\Letras-de-colores-girando-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3239"/>
            <a:ext cx="724559" cy="7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MONICA\Desktop\Letras-de-colores-girando-2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36" y="2689078"/>
            <a:ext cx="589919" cy="6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NICA\Desktop\tumblr_lmehucflDD1qcngv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32" y="3933056"/>
            <a:ext cx="6291513" cy="24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5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ESTRATEGIA 3</a:t>
            </a:r>
            <a:endParaRPr lang="es-CL" sz="32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C:\Users\MONICA\Desktop\Imagen-animada-Leyendo-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5658" y="4797152"/>
            <a:ext cx="93610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3.-COMPRENDER LA SECUENCIA</a:t>
            </a: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611560" y="2420888"/>
            <a:ext cx="7200800" cy="3456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600" dirty="0">
                <a:solidFill>
                  <a:prstClr val="black"/>
                </a:solidFill>
              </a:rPr>
              <a:t>Es entender que todas las situaciones en el texto van ocurriendo en un orden (Inicio, desarrollo, cierre), para que al leer en su totalidad, tenga la concordancia adecuada.</a:t>
            </a:r>
            <a:endParaRPr lang="es-CL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Ahora observa esta secuencia y ordénalas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3.-COMPRENDER LA SECUENCIA</a:t>
            </a: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C:\Users\MONICA\Desktop\9db465b665187905fd1114f640b38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2636912"/>
            <a:ext cx="8824725" cy="25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52662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80" y="116632"/>
            <a:ext cx="6120680" cy="1440160"/>
          </a:xfrm>
          <a:prstGeom prst="wedgeRoundRectCallout">
            <a:avLst>
              <a:gd name="adj1" fmla="val -57759"/>
              <a:gd name="adj2" fmla="val -1349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200" b="1" dirty="0">
                <a:solidFill>
                  <a:prstClr val="black"/>
                </a:solidFill>
              </a:rPr>
              <a:t>ESTRATEGIA 4</a:t>
            </a:r>
            <a:endParaRPr lang="es-CL" sz="3200" b="1" dirty="0">
              <a:solidFill>
                <a:prstClr val="black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34" name="Picture 10" descr="nino-y-nina-imagen-animada-023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4" y="3212976"/>
            <a:ext cx="6381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4.- RECONOCER CAUSA Y EFECTO</a:t>
            </a:r>
            <a:endParaRPr lang="es-CL" sz="1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 descr="Resultado de imagen de que es la causa yefecto de un tex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4" y="2436036"/>
            <a:ext cx="6737479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6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467543" y="156965"/>
            <a:ext cx="6573541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Observa esta imagen y responde cuál es la causa.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1024"/>
            <a:ext cx="7488832" cy="508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3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1526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149</Words>
  <Application>Microsoft Office PowerPoint</Application>
  <PresentationFormat>Presentación en pantalla (4:3)</PresentationFormat>
  <Paragraphs>32</Paragraphs>
  <Slides>9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Cooper Black</vt:lpstr>
      <vt:lpstr>Ravie</vt:lpstr>
      <vt:lpstr>Times New Roman</vt:lpstr>
      <vt:lpstr>Tema de Office</vt:lpstr>
      <vt:lpstr>ESTUDIANDO EN CASA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maka</cp:lastModifiedBy>
  <cp:revision>31</cp:revision>
  <dcterms:created xsi:type="dcterms:W3CDTF">2020-03-20T15:12:58Z</dcterms:created>
  <dcterms:modified xsi:type="dcterms:W3CDTF">2020-03-26T23:38:33Z</dcterms:modified>
</cp:coreProperties>
</file>