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6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4897-6C35-44A6-A3E9-472A0BAA6287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F092E-2F47-4599-888E-0D7ACF6DE7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2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092E-2F47-4599-888E-0D7ACF6DE7B1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31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70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33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45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94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75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8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4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182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89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2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E41B-73CD-4CE0-87E2-A1BA585C8505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4E94-DBB4-414E-8AB0-43CA5A4CC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01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4.png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35896" y="188640"/>
            <a:ext cx="5040560" cy="1470025"/>
          </a:xfrm>
        </p:spPr>
        <p:txBody>
          <a:bodyPr/>
          <a:lstStyle/>
          <a:p>
            <a:r>
              <a:rPr lang="es-MX" dirty="0">
                <a:latin typeface="Cooper Black" pitchFamily="18" charset="0"/>
              </a:rPr>
              <a:t>ESTUDIANDO EN CASA</a:t>
            </a:r>
            <a:endParaRPr lang="es-CL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1" y="5661248"/>
            <a:ext cx="5043117" cy="1080120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COLEGIO MINERAL EL TENIENTE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Resultado de imagen de MENSAJE SOBRE  de la lectura comprensiva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83768" cy="15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2869"/>
            <a:ext cx="7429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1772816"/>
            <a:ext cx="2232248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FFFF00"/>
                </a:solidFill>
              </a:rPr>
              <a:t>ESTRATEGIAS DE COMPRENSIÓN</a:t>
            </a:r>
            <a:endParaRPr lang="es-C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052662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80" y="116632"/>
            <a:ext cx="7128792" cy="1440160"/>
          </a:xfrm>
          <a:prstGeom prst="wedgeRoundRectCallout">
            <a:avLst>
              <a:gd name="adj1" fmla="val -57759"/>
              <a:gd name="adj2" fmla="val -1349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¡Hola!  hoy recordaremos las estrategias de Comprensión lectora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ONICA\Desktop\img1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07" y="2312542"/>
            <a:ext cx="7151298" cy="435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MONICA\Desktop\Imagen-animada-Leyendo-14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96583" y="1878589"/>
            <a:ext cx="947417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Flecha derecha"/>
          <p:cNvSpPr/>
          <p:nvPr/>
        </p:nvSpPr>
        <p:spPr>
          <a:xfrm>
            <a:off x="251520" y="2924944"/>
            <a:ext cx="648072" cy="7920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3" y="5019675"/>
            <a:ext cx="6826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3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Recuerda:</a:t>
            </a:r>
          </a:p>
          <a:p>
            <a:r>
              <a:rPr lang="es-MX" dirty="0"/>
              <a:t>Estar sentado(a) cómodamente.</a:t>
            </a:r>
          </a:p>
          <a:p>
            <a:r>
              <a:rPr lang="es-MX" dirty="0"/>
              <a:t>Tener la suficiente luz</a:t>
            </a:r>
          </a:p>
          <a:p>
            <a:r>
              <a:rPr lang="es-MX" dirty="0"/>
              <a:t>No debes tener hambre, ni sueño.</a:t>
            </a:r>
          </a:p>
          <a:p>
            <a:r>
              <a:rPr lang="es-MX" dirty="0"/>
              <a:t>No debes tener ruidos fuertes que te distraigan.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328" y="134937"/>
            <a:ext cx="108012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539552" y="134936"/>
            <a:ext cx="6624736" cy="1205831"/>
          </a:xfrm>
          <a:prstGeom prst="wedgeRoundRectCallout">
            <a:avLst>
              <a:gd name="adj1" fmla="val 58847"/>
              <a:gd name="adj2" fmla="val -1583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¡Ahora nos prepararemos para recordar estrategias!</a:t>
            </a:r>
            <a:endParaRPr lang="es-CL" sz="3200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MONICA\Desktop\Imagen-animada-Nina-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72586"/>
            <a:ext cx="791716" cy="14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analgif.net/Gifs-animados/Personas/Ninos/Imagen-animada-Nino-2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28154"/>
            <a:ext cx="1080120" cy="12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94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052662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80" y="116632"/>
            <a:ext cx="4896544" cy="1296144"/>
          </a:xfrm>
          <a:prstGeom prst="wedgeRoundRectCallout">
            <a:avLst>
              <a:gd name="adj1" fmla="val -57759"/>
              <a:gd name="adj2" fmla="val -1349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¿Estamos listos?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40" name="Picture 16" descr="C:\Users\MONICA\Desktop\Letras-de-colores-girando-0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12717"/>
            <a:ext cx="792088" cy="73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ONICA\Desktop\Letras-de-colores-girando-1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83" y="2357600"/>
            <a:ext cx="724486" cy="75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MONICA\Desktop\Letras-de-colores-girando-13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89245"/>
            <a:ext cx="726573" cy="74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MONICA\Desktop\Letras-de-colores-girando-16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39489"/>
            <a:ext cx="724559" cy="7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MONICA\Desktop\Letras-de-colores-girando-2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32856"/>
            <a:ext cx="589919" cy="6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Nube"/>
          <p:cNvSpPr/>
          <p:nvPr/>
        </p:nvSpPr>
        <p:spPr>
          <a:xfrm>
            <a:off x="1074881" y="4509120"/>
            <a:ext cx="6812954" cy="2132856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  <a:latin typeface="Ravie" pitchFamily="82" charset="0"/>
              </a:rPr>
              <a:t>¡SI SE PUEDE!</a:t>
            </a:r>
            <a:endParaRPr lang="es-CL" sz="3600" dirty="0">
              <a:solidFill>
                <a:schemeClr val="tx1"/>
              </a:solidFill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5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0217" y="17415"/>
            <a:ext cx="108012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79" y="156965"/>
            <a:ext cx="5349405" cy="1205831"/>
          </a:xfrm>
          <a:prstGeom prst="wedgeRoundRectCallout">
            <a:avLst>
              <a:gd name="adj1" fmla="val 62820"/>
              <a:gd name="adj2" fmla="val -1698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ESTRATEGIA 1</a:t>
            </a:r>
            <a:endParaRPr lang="es-CL" sz="3200" b="1" dirty="0">
              <a:solidFill>
                <a:schemeClr val="tx1"/>
              </a:solidFill>
            </a:endParaRPr>
          </a:p>
        </p:txBody>
      </p:sp>
      <p:pic>
        <p:nvPicPr>
          <p:cNvPr id="3077" name="Picture 5" descr="C:\Users\MONICA\Desktop\Imagen-animada-Leyendo-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05658" y="4797152"/>
            <a:ext cx="936104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1.-    HALLAR LA IDEA PRINCIPAL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CL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11560" y="2420888"/>
            <a:ext cx="7200800" cy="3456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Los textos esconden en su estructura, en su trama, una idea que es la que nos dice todo, pero de una forma resumida.</a:t>
            </a:r>
          </a:p>
          <a:p>
            <a:pPr algn="ctr"/>
            <a:r>
              <a:rPr lang="es-MX" sz="3600" dirty="0">
                <a:solidFill>
                  <a:schemeClr val="tx1"/>
                </a:solidFill>
              </a:rPr>
              <a:t>Tú debes encontrarla…</a:t>
            </a:r>
            <a:endParaRPr lang="es-C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1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028" name="Picture 4" descr="C:\Users\MONICA\Desktop\teacher-storyteller-fem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052662" cy="21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80" y="116632"/>
            <a:ext cx="6120680" cy="1440160"/>
          </a:xfrm>
          <a:prstGeom prst="wedgeRoundRectCallout">
            <a:avLst>
              <a:gd name="adj1" fmla="val -57759"/>
              <a:gd name="adj2" fmla="val -1349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3200" b="1" dirty="0">
                <a:solidFill>
                  <a:prstClr val="black"/>
                </a:solidFill>
              </a:rPr>
              <a:t>ESTRATEGIA 2</a:t>
            </a:r>
            <a:endParaRPr lang="es-CL" sz="3200" b="1" dirty="0">
              <a:solidFill>
                <a:prstClr val="black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34" name="Picture 10" descr="nino-y-nina-imagen-animada-023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4" y="3212976"/>
            <a:ext cx="6381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MX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ea typeface="Calibri"/>
                <a:cs typeface="Times New Roman"/>
              </a:rPr>
              <a:t>2.-  RECORDAR HECHOS Y DETALLES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MX" sz="1400" b="1" cap="all" dirty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CL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50388" y="2540918"/>
            <a:ext cx="7776864" cy="3744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Es toda aquella información, datos, palabras, que el texto nos entrega, en donde se nos menciona como va ocurriendo  la o las situaciones que te ayudan a comprender</a:t>
            </a:r>
            <a:endParaRPr lang="es-CL" sz="3600" dirty="0">
              <a:solidFill>
                <a:schemeClr val="tx1"/>
              </a:solidFill>
            </a:endParaRPr>
          </a:p>
          <a:p>
            <a:pPr algn="ctr"/>
            <a:r>
              <a:rPr lang="es-MX" sz="3600" dirty="0">
                <a:solidFill>
                  <a:schemeClr val="tx1"/>
                </a:solidFill>
              </a:rPr>
              <a:t>la idea principal. </a:t>
            </a:r>
            <a:endParaRPr lang="es-C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6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0217" y="17415"/>
            <a:ext cx="108012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1691679" y="156965"/>
            <a:ext cx="5349405" cy="1205831"/>
          </a:xfrm>
          <a:prstGeom prst="wedgeRoundRectCallout">
            <a:avLst>
              <a:gd name="adj1" fmla="val 62820"/>
              <a:gd name="adj2" fmla="val -1698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PREGUNTAS</a:t>
            </a:r>
            <a:endParaRPr lang="es-CL" sz="32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Para encontrar esta información debes hacerte las siguientes preguntas.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¿Qué?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¿Quién?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¿Dónde?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¿Cuándo?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¿Por qué?</a:t>
            </a:r>
            <a:endParaRPr lang="es-CL" dirty="0"/>
          </a:p>
        </p:txBody>
      </p:sp>
      <p:pic>
        <p:nvPicPr>
          <p:cNvPr id="4100" name="Picture 4" descr="C:\Users\MONICA\Desktop\Imagen-animada-Nino-3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9" y="3610575"/>
            <a:ext cx="2247304" cy="169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93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1526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180</Words>
  <Application>Microsoft Office PowerPoint</Application>
  <PresentationFormat>Presentación en pantalla (4:3)</PresentationFormat>
  <Paragraphs>35</Paragraphs>
  <Slides>8</Slides>
  <Notes>3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Cooper Black</vt:lpstr>
      <vt:lpstr>Ravie</vt:lpstr>
      <vt:lpstr>Times New Roman</vt:lpstr>
      <vt:lpstr>Wingdings</vt:lpstr>
      <vt:lpstr>Tema de Office</vt:lpstr>
      <vt:lpstr>ESTUDIANDO EN CASA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maka</cp:lastModifiedBy>
  <cp:revision>18</cp:revision>
  <dcterms:created xsi:type="dcterms:W3CDTF">2020-03-20T15:12:58Z</dcterms:created>
  <dcterms:modified xsi:type="dcterms:W3CDTF">2020-03-21T18:57:17Z</dcterms:modified>
</cp:coreProperties>
</file>