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7" r:id="rId2"/>
    <p:sldId id="264" r:id="rId3"/>
    <p:sldId id="261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40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16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2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46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33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15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65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19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37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74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2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99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19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37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26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6877-FD09-46E8-AE08-6C478F5A5BEE}" type="datetimeFigureOut">
              <a:rPr lang="es-ES" smtClean="0"/>
              <a:t>05/11/2020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7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KCLjdL8g-8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2252-87E0-46F9-97EC-2E9F548B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2" y="609599"/>
            <a:ext cx="8003822" cy="1896533"/>
          </a:xfrm>
        </p:spPr>
        <p:txBody>
          <a:bodyPr>
            <a:normAutofit fontScale="90000"/>
          </a:bodyPr>
          <a:lstStyle/>
          <a:p>
            <a:br>
              <a:rPr lang="es-CL" sz="6600" dirty="0"/>
            </a:br>
            <a:endParaRPr lang="es-ES" sz="66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29F2C99-3E32-439B-8E04-A215FC17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10" y="1017916"/>
            <a:ext cx="8596668" cy="4957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</a:t>
            </a:r>
          </a:p>
          <a:p>
            <a:pPr marL="0" indent="0">
              <a:buNone/>
            </a:pPr>
            <a:endParaRPr lang="es-CL" dirty="0">
              <a:hlinkClick r:id="rId2"/>
            </a:endParaRPr>
          </a:p>
          <a:p>
            <a:pPr marL="0" indent="0">
              <a:buNone/>
            </a:pPr>
            <a:endParaRPr lang="es-CL" dirty="0">
              <a:hlinkClick r:id="rId2"/>
            </a:endParaRPr>
          </a:p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       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                    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458D91-D073-42D2-9F40-6703F2E0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576" y="710140"/>
            <a:ext cx="5000625" cy="8477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BD81F8-55D7-451D-BCB6-BC07A0883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019" y="1590675"/>
            <a:ext cx="4848225" cy="36766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2CE92C-8E7A-4352-875E-83D6A412F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483" y="2130624"/>
            <a:ext cx="37528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839E45-9F12-421D-85C2-189958BA3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82" y="1216201"/>
            <a:ext cx="3438525" cy="38385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951D2F-63A3-4573-AC16-E71A7CC85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96" y="1016176"/>
            <a:ext cx="4343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3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6113D1-F27E-49F4-A2D8-94193286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42" y="0"/>
            <a:ext cx="3600450" cy="54959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03986A-C7BD-400E-BA94-CB744FEC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360" y="729015"/>
            <a:ext cx="4095750" cy="50387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28F93E-6487-4941-ABA3-4B0F13108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87" y="5576534"/>
            <a:ext cx="27146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5183AF-15A6-4E4D-8F3D-D60C3D66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34" y="751945"/>
            <a:ext cx="2695575" cy="28479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FE771B8-51E7-46C8-AC90-320F34785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566" y="656695"/>
            <a:ext cx="2362200" cy="29432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90D895-A98A-4A45-B779-77512701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221" y="3715984"/>
            <a:ext cx="2524125" cy="3038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BC044C-0828-4D96-8082-95A1A1E94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726" y="3429000"/>
            <a:ext cx="26003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920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</TotalTime>
  <Words>4</Words>
  <Application>Microsoft Office PowerPoint</Application>
  <PresentationFormat>Panorámica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de los niños.</dc:title>
  <dc:creator>maria soledad benavente massoc</dc:creator>
  <cp:lastModifiedBy>maria soledad benavente massoc</cp:lastModifiedBy>
  <cp:revision>44</cp:revision>
  <dcterms:created xsi:type="dcterms:W3CDTF">2020-03-26T17:57:37Z</dcterms:created>
  <dcterms:modified xsi:type="dcterms:W3CDTF">2020-11-05T20:33:17Z</dcterms:modified>
</cp:coreProperties>
</file>