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64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0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16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2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6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3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15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3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74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2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99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9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2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7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5hSPpSuec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CLjdL8g-8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CB62-01E9-4CD8-AF2B-FE600C04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9" y="181458"/>
            <a:ext cx="6220668" cy="1418742"/>
          </a:xfrm>
        </p:spPr>
        <p:txBody>
          <a:bodyPr/>
          <a:lstStyle/>
          <a:p>
            <a:r>
              <a:rPr lang="es-CL" sz="6000" b="1" dirty="0"/>
              <a:t>DAILY ROUTINES</a:t>
            </a:r>
            <a:endParaRPr lang="es-ES" sz="60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16506C-902F-4081-942B-ED6DD5E5AC69}"/>
              </a:ext>
            </a:extLst>
          </p:cNvPr>
          <p:cNvSpPr/>
          <p:nvPr/>
        </p:nvSpPr>
        <p:spPr>
          <a:xfrm>
            <a:off x="3409399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4E0A0B-3121-4D3C-B796-497454E5F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25497"/>
              </p:ext>
            </p:extLst>
          </p:nvPr>
        </p:nvGraphicFramePr>
        <p:xfrm>
          <a:off x="677863" y="4301068"/>
          <a:ext cx="8596312" cy="163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891118438"/>
                    </a:ext>
                  </a:extLst>
                </a:gridCol>
              </a:tblGrid>
              <a:tr h="1636888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161452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CE264D7-5CBD-42C7-9A6F-571705BA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424" y="1399634"/>
            <a:ext cx="3248025" cy="28098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2FA6DE-5FB9-47F3-94C0-118469A34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53" y="4258294"/>
            <a:ext cx="2523780" cy="27024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5DFAB7-B883-46B2-94E3-2A219AB39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6" y="1691759"/>
            <a:ext cx="2695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2252-87E0-46F9-97EC-2E9F548B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2" y="609599"/>
            <a:ext cx="8003822" cy="1896533"/>
          </a:xfrm>
        </p:spPr>
        <p:txBody>
          <a:bodyPr>
            <a:normAutofit fontScale="90000"/>
          </a:bodyPr>
          <a:lstStyle/>
          <a:p>
            <a:br>
              <a:rPr lang="es-CL" sz="6600" dirty="0"/>
            </a:br>
            <a:endParaRPr lang="es-E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9F2C99-3E32-439B-8E04-A215FC17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7" y="1048060"/>
            <a:ext cx="8596668" cy="4957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</a:t>
            </a: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         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360216-C555-4E1A-9570-0CC5A7CC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8" y="448027"/>
            <a:ext cx="2752725" cy="3162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81B02B-01C6-4BA4-889B-0A933A99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99" y="609599"/>
            <a:ext cx="3438525" cy="3952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07D41E-476C-4D57-8864-CE8C7ED5F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51" y="2709489"/>
            <a:ext cx="1981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1FD549E-C857-4686-B63B-F132D8CFB9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3022" y="180622"/>
            <a:ext cx="6589713" cy="30141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7B3D31-AD3D-489E-BC21-1C1C357A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22" y="3194756"/>
            <a:ext cx="6638925" cy="33316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75F499C-A3DA-4560-B3E6-EAD9D8BBF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342" y="490537"/>
            <a:ext cx="2840391" cy="5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BA5FF2-9DB8-4E72-ADB4-612A6F82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2" y="209550"/>
            <a:ext cx="6772275" cy="32194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EFF34A-AB61-48C2-AB31-4F55FFAD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62" y="3429000"/>
            <a:ext cx="67722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6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Faceta</vt:lpstr>
      <vt:lpstr>DAILY ROUTINES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maria soledad benavente massoc</cp:lastModifiedBy>
  <cp:revision>40</cp:revision>
  <dcterms:created xsi:type="dcterms:W3CDTF">2020-03-26T17:57:37Z</dcterms:created>
  <dcterms:modified xsi:type="dcterms:W3CDTF">2020-10-15T03:23:47Z</dcterms:modified>
</cp:coreProperties>
</file>