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8" r:id="rId1"/>
  </p:sldMasterIdLst>
  <p:sldIdLst>
    <p:sldId id="256" r:id="rId2"/>
    <p:sldId id="257" r:id="rId3"/>
    <p:sldId id="260" r:id="rId4"/>
    <p:sldId id="261" r:id="rId5"/>
    <p:sldId id="264" r:id="rId6"/>
    <p:sldId id="262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F6877-FD09-46E8-AE08-6C478F5A5BEE}" type="datetimeFigureOut">
              <a:rPr lang="es-ES" smtClean="0"/>
              <a:t>04/09/2020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98E3F-EBA2-4649-BA9C-090F5AF751A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094054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F6877-FD09-46E8-AE08-6C478F5A5BEE}" type="datetimeFigureOut">
              <a:rPr lang="es-ES" smtClean="0"/>
              <a:t>04/09/2020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98E3F-EBA2-4649-BA9C-090F5AF751A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891663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F6877-FD09-46E8-AE08-6C478F5A5BEE}" type="datetimeFigureOut">
              <a:rPr lang="es-ES" smtClean="0"/>
              <a:t>04/09/2020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98E3F-EBA2-4649-BA9C-090F5AF751AA}" type="slidenum">
              <a:rPr lang="es-ES" smtClean="0"/>
              <a:t>‹Nº›</a:t>
            </a:fld>
            <a:endParaRPr lang="es-E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04224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F6877-FD09-46E8-AE08-6C478F5A5BEE}" type="datetimeFigureOut">
              <a:rPr lang="es-ES" smtClean="0"/>
              <a:t>04/09/2020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98E3F-EBA2-4649-BA9C-090F5AF751A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644605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F6877-FD09-46E8-AE08-6C478F5A5BEE}" type="datetimeFigureOut">
              <a:rPr lang="es-ES" smtClean="0"/>
              <a:t>04/09/2020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98E3F-EBA2-4649-BA9C-090F5AF751AA}" type="slidenum">
              <a:rPr lang="es-ES" smtClean="0"/>
              <a:t>‹Nº›</a:t>
            </a:fld>
            <a:endParaRPr lang="es-E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883391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F6877-FD09-46E8-AE08-6C478F5A5BEE}" type="datetimeFigureOut">
              <a:rPr lang="es-ES" smtClean="0"/>
              <a:t>04/09/2020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98E3F-EBA2-4649-BA9C-090F5AF751A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461572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F6877-FD09-46E8-AE08-6C478F5A5BEE}" type="datetimeFigureOut">
              <a:rPr lang="es-ES" smtClean="0"/>
              <a:t>04/09/2020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98E3F-EBA2-4649-BA9C-090F5AF751A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026580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F6877-FD09-46E8-AE08-6C478F5A5BEE}" type="datetimeFigureOut">
              <a:rPr lang="es-ES" smtClean="0"/>
              <a:t>04/09/2020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98E3F-EBA2-4649-BA9C-090F5AF751A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431986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F6877-FD09-46E8-AE08-6C478F5A5BEE}" type="datetimeFigureOut">
              <a:rPr lang="es-ES" smtClean="0"/>
              <a:t>04/09/2020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98E3F-EBA2-4649-BA9C-090F5AF751A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19376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F6877-FD09-46E8-AE08-6C478F5A5BEE}" type="datetimeFigureOut">
              <a:rPr lang="es-ES" smtClean="0"/>
              <a:t>04/09/2020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98E3F-EBA2-4649-BA9C-090F5AF751A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377443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F6877-FD09-46E8-AE08-6C478F5A5BEE}" type="datetimeFigureOut">
              <a:rPr lang="es-ES" smtClean="0"/>
              <a:t>04/09/2020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98E3F-EBA2-4649-BA9C-090F5AF751A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642545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F6877-FD09-46E8-AE08-6C478F5A5BEE}" type="datetimeFigureOut">
              <a:rPr lang="es-ES" smtClean="0"/>
              <a:t>04/09/2020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98E3F-EBA2-4649-BA9C-090F5AF751A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87345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F6877-FD09-46E8-AE08-6C478F5A5BEE}" type="datetimeFigureOut">
              <a:rPr lang="es-ES" smtClean="0"/>
              <a:t>04/09/2020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98E3F-EBA2-4649-BA9C-090F5AF751A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64991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F6877-FD09-46E8-AE08-6C478F5A5BEE}" type="datetimeFigureOut">
              <a:rPr lang="es-ES" smtClean="0"/>
              <a:t>04/09/2020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98E3F-EBA2-4649-BA9C-090F5AF751A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971950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F6877-FD09-46E8-AE08-6C478F5A5BEE}" type="datetimeFigureOut">
              <a:rPr lang="es-ES" smtClean="0"/>
              <a:t>04/09/2020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98E3F-EBA2-4649-BA9C-090F5AF751A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073755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98E3F-EBA2-4649-BA9C-090F5AF751AA}" type="slidenum">
              <a:rPr lang="es-ES" smtClean="0"/>
              <a:t>‹Nº›</a:t>
            </a:fld>
            <a:endParaRPr lang="es-E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F6877-FD09-46E8-AE08-6C478F5A5BEE}" type="datetimeFigureOut">
              <a:rPr lang="es-ES" smtClean="0"/>
              <a:t>04/09/2020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812641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1F6877-FD09-46E8-AE08-6C478F5A5BEE}" type="datetimeFigureOut">
              <a:rPr lang="es-ES" smtClean="0"/>
              <a:t>04/09/2020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CCF98E3F-EBA2-4649-BA9C-090F5AF751A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29774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9" r:id="rId1"/>
    <p:sldLayoutId id="2147483790" r:id="rId2"/>
    <p:sldLayoutId id="2147483791" r:id="rId3"/>
    <p:sldLayoutId id="2147483792" r:id="rId4"/>
    <p:sldLayoutId id="2147483793" r:id="rId5"/>
    <p:sldLayoutId id="2147483794" r:id="rId6"/>
    <p:sldLayoutId id="2147483795" r:id="rId7"/>
    <p:sldLayoutId id="2147483796" r:id="rId8"/>
    <p:sldLayoutId id="2147483797" r:id="rId9"/>
    <p:sldLayoutId id="2147483798" r:id="rId10"/>
    <p:sldLayoutId id="2147483799" r:id="rId11"/>
    <p:sldLayoutId id="2147483800" r:id="rId12"/>
    <p:sldLayoutId id="2147483801" r:id="rId13"/>
    <p:sldLayoutId id="2147483802" r:id="rId14"/>
    <p:sldLayoutId id="2147483803" r:id="rId15"/>
    <p:sldLayoutId id="214748380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youtube.com/watch?v=p5hSPpSuecc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youtube.com/watch?v=KCLjdL8g-8s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ADECB62-01E9-4CD8-AF2B-FE600C0403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49289" y="181458"/>
            <a:ext cx="6220668" cy="1418742"/>
          </a:xfrm>
        </p:spPr>
        <p:txBody>
          <a:bodyPr/>
          <a:lstStyle/>
          <a:p>
            <a:r>
              <a:rPr lang="es-CL" sz="6000" b="1" dirty="0"/>
              <a:t>DAILY ROUTINES</a:t>
            </a:r>
            <a:endParaRPr lang="es-ES" sz="6000" b="1" dirty="0"/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3116506C-902F-4081-942B-ED6DD5E5AC69}"/>
              </a:ext>
            </a:extLst>
          </p:cNvPr>
          <p:cNvSpPr/>
          <p:nvPr/>
        </p:nvSpPr>
        <p:spPr>
          <a:xfrm>
            <a:off x="3409399" y="3244334"/>
            <a:ext cx="184731" cy="286232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s-ES" dirty="0">
              <a:hlinkClick r:id="rId2"/>
            </a:endParaRPr>
          </a:p>
          <a:p>
            <a:endParaRPr lang="es-ES" dirty="0">
              <a:hlinkClick r:id="rId2"/>
            </a:endParaRPr>
          </a:p>
          <a:p>
            <a:endParaRPr lang="es-ES" dirty="0">
              <a:hlinkClick r:id="rId2"/>
            </a:endParaRPr>
          </a:p>
          <a:p>
            <a:endParaRPr lang="es-ES" dirty="0">
              <a:hlinkClick r:id="rId2"/>
            </a:endParaRPr>
          </a:p>
          <a:p>
            <a:endParaRPr lang="es-ES" dirty="0">
              <a:hlinkClick r:id="rId2"/>
            </a:endParaRPr>
          </a:p>
          <a:p>
            <a:endParaRPr lang="es-ES" dirty="0">
              <a:hlinkClick r:id="rId2"/>
            </a:endParaRPr>
          </a:p>
          <a:p>
            <a:endParaRPr lang="es-ES" dirty="0">
              <a:hlinkClick r:id="rId2"/>
            </a:endParaRPr>
          </a:p>
          <a:p>
            <a:endParaRPr lang="es-ES" dirty="0">
              <a:hlinkClick r:id="rId2"/>
            </a:endParaRPr>
          </a:p>
          <a:p>
            <a:endParaRPr lang="es-ES" dirty="0">
              <a:hlinkClick r:id="rId2"/>
            </a:endParaRPr>
          </a:p>
          <a:p>
            <a:endParaRPr lang="es-ES" dirty="0">
              <a:hlinkClick r:id="rId2"/>
            </a:endParaRPr>
          </a:p>
        </p:txBody>
      </p:sp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F44E0A0B-3121-4D3C-B796-497454E5F3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8525497"/>
              </p:ext>
            </p:extLst>
          </p:nvPr>
        </p:nvGraphicFramePr>
        <p:xfrm>
          <a:off x="677863" y="4301068"/>
          <a:ext cx="8596312" cy="163688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596312">
                  <a:extLst>
                    <a:ext uri="{9D8B030D-6E8A-4147-A177-3AD203B41FA5}">
                      <a16:colId xmlns:a16="http://schemas.microsoft.com/office/drawing/2014/main" val="1891118438"/>
                    </a:ext>
                  </a:extLst>
                </a:gridCol>
              </a:tblGrid>
              <a:tr h="1636888">
                <a:tc>
                  <a:txBody>
                    <a:bodyPr/>
                    <a:lstStyle/>
                    <a:p>
                      <a:pPr algn="l">
                        <a:lnSpc>
                          <a:spcPct val="118000"/>
                        </a:lnSpc>
                        <a:spcAft>
                          <a:spcPts val="600"/>
                        </a:spcAft>
                      </a:pPr>
                      <a:endParaRPr lang="es-ES" sz="1800" kern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535" marR="89535" marT="0" marB="0"/>
                </a:tc>
                <a:extLst>
                  <a:ext uri="{0D108BD9-81ED-4DB2-BD59-A6C34878D82A}">
                    <a16:rowId xmlns:a16="http://schemas.microsoft.com/office/drawing/2014/main" val="361614526"/>
                  </a:ext>
                </a:extLst>
              </a:tr>
            </a:tbl>
          </a:graphicData>
        </a:graphic>
      </p:graphicFrame>
      <p:pic>
        <p:nvPicPr>
          <p:cNvPr id="7" name="Imagen 6">
            <a:extLst>
              <a:ext uri="{FF2B5EF4-FFF2-40B4-BE49-F238E27FC236}">
                <a16:creationId xmlns:a16="http://schemas.microsoft.com/office/drawing/2014/main" id="{6CE264D7-5CBD-42C7-9A6F-571705BAF6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5424" y="1399634"/>
            <a:ext cx="3248025" cy="2809875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382FA6DE-5FB9-47F3-94C0-118469A34F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70053" y="4258294"/>
            <a:ext cx="2523780" cy="2702455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D45DFAB7-B883-46B2-94E3-2A219AB39EB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71586" y="1691759"/>
            <a:ext cx="2695575" cy="3105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3220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6402252-87E0-46F9-97EC-2E9F548B39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3422" y="609599"/>
            <a:ext cx="8003822" cy="1896533"/>
          </a:xfrm>
        </p:spPr>
        <p:txBody>
          <a:bodyPr>
            <a:normAutofit fontScale="90000"/>
          </a:bodyPr>
          <a:lstStyle/>
          <a:p>
            <a:br>
              <a:rPr lang="es-CL" sz="6600" dirty="0"/>
            </a:br>
            <a:endParaRPr lang="es-ES" sz="6600" dirty="0"/>
          </a:p>
        </p:txBody>
      </p:sp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929F2C99-3E32-439B-8E04-A215FC17D0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577" y="1048060"/>
            <a:ext cx="8596668" cy="495762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CL" dirty="0">
                <a:hlinkClick r:id="rId2"/>
              </a:rPr>
              <a:t>                             </a:t>
            </a:r>
          </a:p>
          <a:p>
            <a:pPr marL="0" indent="0">
              <a:buNone/>
            </a:pPr>
            <a:endParaRPr lang="es-CL" dirty="0">
              <a:hlinkClick r:id="rId2"/>
            </a:endParaRPr>
          </a:p>
          <a:p>
            <a:pPr marL="0" indent="0">
              <a:buNone/>
            </a:pPr>
            <a:endParaRPr lang="es-CL" dirty="0">
              <a:hlinkClick r:id="rId2"/>
            </a:endParaRPr>
          </a:p>
          <a:p>
            <a:pPr marL="0" indent="0">
              <a:buNone/>
            </a:pPr>
            <a:r>
              <a:rPr lang="es-CL" dirty="0">
                <a:hlinkClick r:id="rId2"/>
              </a:rPr>
              <a:t>                                    </a:t>
            </a:r>
          </a:p>
          <a:p>
            <a:pPr marL="0" indent="0">
              <a:buNone/>
            </a:pPr>
            <a:r>
              <a:rPr lang="es-CL" dirty="0">
                <a:hlinkClick r:id="rId2"/>
              </a:rPr>
              <a:t>                                                 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0A360216-C555-4E1A-9570-0CC5A7CC49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378" y="448027"/>
            <a:ext cx="2752725" cy="3162300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8D81B02B-01C6-4BA4-889B-0A933A9968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8199" y="609599"/>
            <a:ext cx="3438525" cy="3952875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2F07D41E-476C-4D57-8864-CE8C7ED5F5D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49551" y="2709489"/>
            <a:ext cx="1981200" cy="415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8699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A63EEB2A-1463-4992-91DB-FA014CFB4D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4190" y="214489"/>
            <a:ext cx="8652343" cy="6265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3521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9CDB819F-4F5A-421B-B29D-7C2065C4F6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570" y="914226"/>
            <a:ext cx="4148718" cy="1862841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25E3F3D3-7734-4F8B-8492-5FC83564D0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1934" y="613525"/>
            <a:ext cx="4546505" cy="1990107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3AAA76FA-A8D9-46DB-ACE1-8770AB8518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9614" y="4080934"/>
            <a:ext cx="4291769" cy="2077155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EEE6B31E-AFBF-4F31-AE7E-14C53612948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75756" y="3998499"/>
            <a:ext cx="4546505" cy="2159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90986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EE274252-EE80-44F1-991A-C918EAE056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148" y="990600"/>
            <a:ext cx="4173008" cy="1762855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7D7E5149-87ED-4110-AB2E-BC5D1E9CA1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7059" y="1568097"/>
            <a:ext cx="4316941" cy="1996005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BD75A282-243A-4D92-A27F-F43BFE532F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2331" y="4343137"/>
            <a:ext cx="4316941" cy="1893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54637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265C900E-63D6-4EA0-A1AD-74B695DFBF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2108" y="929041"/>
            <a:ext cx="3202870" cy="2217950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7E1D93A4-5507-4726-B2D9-F3F1C00399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1117" y="717389"/>
            <a:ext cx="3414261" cy="2521379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3ADB937E-C71D-4329-AB21-B03330B911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0946" y="3429000"/>
            <a:ext cx="4627265" cy="3158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907925"/>
      </p:ext>
    </p:extLst>
  </p:cSld>
  <p:clrMapOvr>
    <a:masterClrMapping/>
  </p:clrMapOvr>
</p:sld>
</file>

<file path=ppt/theme/theme1.xml><?xml version="1.0" encoding="utf-8"?>
<a:theme xmlns:a="http://schemas.openxmlformats.org/drawingml/2006/main" name="Faceta">
  <a:themeElements>
    <a:clrScheme name="Fac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502</TotalTime>
  <Words>6</Words>
  <Application>Microsoft Office PowerPoint</Application>
  <PresentationFormat>Panorámica</PresentationFormat>
  <Paragraphs>15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2" baseType="lpstr">
      <vt:lpstr>Arial</vt:lpstr>
      <vt:lpstr>Calibri</vt:lpstr>
      <vt:lpstr>Times New Roman</vt:lpstr>
      <vt:lpstr>Trebuchet MS</vt:lpstr>
      <vt:lpstr>Wingdings 3</vt:lpstr>
      <vt:lpstr>Faceta</vt:lpstr>
      <vt:lpstr>DAILY ROUTINES</vt:lpstr>
      <vt:lpstr> 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Habilidades de los niños.</dc:title>
  <dc:creator>maria soledad benavente massoc</dc:creator>
  <cp:lastModifiedBy>Berta Donoso</cp:lastModifiedBy>
  <cp:revision>35</cp:revision>
  <dcterms:created xsi:type="dcterms:W3CDTF">2020-03-26T17:57:37Z</dcterms:created>
  <dcterms:modified xsi:type="dcterms:W3CDTF">2020-09-04T13:05:58Z</dcterms:modified>
</cp:coreProperties>
</file>