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158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87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8705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6727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96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903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3713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3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54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8297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67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73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401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30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02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052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F6877-FD09-46E8-AE08-6C478F5A5BEE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F98E3F-EBA2-4649-BA9C-090F5AF751A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08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5hSPpSuec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KCLjdL8g-8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ECB62-01E9-4CD8-AF2B-FE600C040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9288" y="181458"/>
            <a:ext cx="7123779" cy="1418742"/>
          </a:xfrm>
        </p:spPr>
        <p:txBody>
          <a:bodyPr/>
          <a:lstStyle/>
          <a:p>
            <a:r>
              <a:rPr lang="es-CL" dirty="0"/>
              <a:t>THE NATURAL WORLD</a:t>
            </a:r>
            <a:endParaRPr lang="es-ES" dirty="0"/>
          </a:p>
        </p:txBody>
      </p:sp>
      <p:pic>
        <p:nvPicPr>
          <p:cNvPr id="6" name="Picture 4" descr="Divirtiéndose con los animales: Español e Inglés para niños - App ...">
            <a:extLst>
              <a:ext uri="{FF2B5EF4-FFF2-40B4-BE49-F238E27FC236}">
                <a16:creationId xmlns:a16="http://schemas.microsoft.com/office/drawing/2014/main" id="{C0D77FC0-BA69-4E60-A6DC-E31363347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799" y="1794498"/>
            <a:ext cx="5486400" cy="326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3116506C-902F-4081-942B-ED6DD5E5AC69}"/>
              </a:ext>
            </a:extLst>
          </p:cNvPr>
          <p:cNvSpPr/>
          <p:nvPr/>
        </p:nvSpPr>
        <p:spPr>
          <a:xfrm>
            <a:off x="3409399" y="3244334"/>
            <a:ext cx="18473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  <a:p>
            <a:endParaRPr lang="es-ES" dirty="0">
              <a:hlinkClick r:id="rId3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44E0A0B-3121-4D3C-B796-497454E5F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752872"/>
              </p:ext>
            </p:extLst>
          </p:nvPr>
        </p:nvGraphicFramePr>
        <p:xfrm>
          <a:off x="677863" y="5407378"/>
          <a:ext cx="8596312" cy="530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6312">
                  <a:extLst>
                    <a:ext uri="{9D8B030D-6E8A-4147-A177-3AD203B41FA5}">
                      <a16:colId xmlns:a16="http://schemas.microsoft.com/office/drawing/2014/main" val="1891118438"/>
                    </a:ext>
                  </a:extLst>
                </a:gridCol>
              </a:tblGrid>
              <a:tr h="530577">
                <a:tc>
                  <a:txBody>
                    <a:bodyPr/>
                    <a:lstStyle/>
                    <a:p>
                      <a:pPr algn="l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endParaRPr lang="es-ES" sz="18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61614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32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02252-87E0-46F9-97EC-2E9F548B3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422" y="609599"/>
            <a:ext cx="8003822" cy="1896533"/>
          </a:xfrm>
        </p:spPr>
        <p:txBody>
          <a:bodyPr>
            <a:normAutofit fontScale="90000"/>
          </a:bodyPr>
          <a:lstStyle/>
          <a:p>
            <a:br>
              <a:rPr lang="es-CL" sz="6600" dirty="0"/>
            </a:br>
            <a:endParaRPr lang="es-ES" sz="6600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929F2C99-3E32-439B-8E04-A215FC17D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77" y="1048060"/>
            <a:ext cx="8596668" cy="4957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>
                <a:hlinkClick r:id="rId2"/>
              </a:rPr>
              <a:t>                                  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 ROBBY		</a:t>
            </a:r>
          </a:p>
          <a:p>
            <a:pPr marL="0" indent="0">
              <a:buNone/>
            </a:pPr>
            <a:endParaRPr lang="es-CL" dirty="0">
              <a:hlinkClick r:id="rId2"/>
            </a:endParaRPr>
          </a:p>
          <a:p>
            <a:pPr marL="0" indent="0">
              <a:buNone/>
            </a:pPr>
            <a:endParaRPr lang="es-CL" dirty="0">
              <a:hlinkClick r:id="rId2"/>
            </a:endParaRPr>
          </a:p>
          <a:p>
            <a:pPr marL="0" indent="0">
              <a:buNone/>
            </a:pPr>
            <a:r>
              <a:rPr lang="es-CL" dirty="0">
                <a:hlinkClick r:id="rId2"/>
              </a:rPr>
              <a:t>                                                                BEEP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                                                 </a:t>
            </a:r>
          </a:p>
          <a:p>
            <a:pPr marL="0" indent="0">
              <a:buNone/>
            </a:pPr>
            <a:endParaRPr lang="es-CL" dirty="0">
              <a:hlinkClick r:id="rId2"/>
            </a:endParaRPr>
          </a:p>
          <a:p>
            <a:pPr marL="0" indent="0">
              <a:buNone/>
            </a:pPr>
            <a:endParaRPr lang="es-CL" dirty="0">
              <a:hlinkClick r:id="rId2"/>
            </a:endParaRPr>
          </a:p>
          <a:p>
            <a:pPr marL="0" indent="0">
              <a:buNone/>
            </a:pPr>
            <a:endParaRPr lang="es-CL" dirty="0">
              <a:hlinkClick r:id="rId2"/>
            </a:endParaRPr>
          </a:p>
          <a:p>
            <a:pPr marL="0" indent="0">
              <a:buNone/>
            </a:pPr>
            <a:r>
              <a:rPr lang="es-CL" dirty="0">
                <a:hlinkClick r:id="rId2"/>
              </a:rPr>
              <a:t>SQUIRREL</a:t>
            </a:r>
            <a:endParaRPr lang="es-ES" dirty="0">
              <a:hlinkClick r:id="rId2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84E86E0-3C0D-4511-8776-A561C1E42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2021" y="1603022"/>
            <a:ext cx="2384690" cy="265288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D83DCDD-645F-4A59-A122-307822F715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1008" y="609599"/>
            <a:ext cx="1708547" cy="174503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88E484A-CC77-4BF7-B990-D29BCDEAD8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51074" y="3954683"/>
            <a:ext cx="169545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86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3BDF541E-F900-40EF-B213-D69D5F883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444" y="440267"/>
            <a:ext cx="6491112" cy="590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52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B19B142-495C-4536-96A6-BC70114CD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089" y="1625601"/>
            <a:ext cx="6987822" cy="3386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0986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277</TotalTime>
  <Words>13</Words>
  <Application>Microsoft Office PowerPoint</Application>
  <PresentationFormat>Panorámica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Trebuchet MS</vt:lpstr>
      <vt:lpstr>Wingdings 3</vt:lpstr>
      <vt:lpstr>Faceta</vt:lpstr>
      <vt:lpstr>THE NATURAL WORLD</vt:lpstr>
      <vt:lpstr>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Habilidades de los niños.</dc:title>
  <dc:creator>maria soledad benavente massoc</dc:creator>
  <cp:lastModifiedBy>Berta Donoso</cp:lastModifiedBy>
  <cp:revision>29</cp:revision>
  <dcterms:created xsi:type="dcterms:W3CDTF">2020-03-26T17:57:37Z</dcterms:created>
  <dcterms:modified xsi:type="dcterms:W3CDTF">2020-08-18T12:50:03Z</dcterms:modified>
</cp:coreProperties>
</file>