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15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87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70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72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96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90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713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3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54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29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67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3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01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30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02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52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6877-FD09-46E8-AE08-6C478F5A5BEE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08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5hSPpSuec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CPvqLmt4oN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KCLjdL8g-8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ECB62-01E9-4CD8-AF2B-FE600C040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288" y="181458"/>
            <a:ext cx="7123779" cy="1418742"/>
          </a:xfrm>
        </p:spPr>
        <p:txBody>
          <a:bodyPr/>
          <a:lstStyle/>
          <a:p>
            <a:r>
              <a:rPr lang="es-CL" dirty="0"/>
              <a:t>THE NATURAL WORLD</a:t>
            </a:r>
            <a:endParaRPr lang="es-ES" dirty="0"/>
          </a:p>
        </p:txBody>
      </p:sp>
      <p:pic>
        <p:nvPicPr>
          <p:cNvPr id="6" name="Picture 4" descr="Divirtiéndose con los animales: Español e Inglés para niños - App ...">
            <a:extLst>
              <a:ext uri="{FF2B5EF4-FFF2-40B4-BE49-F238E27FC236}">
                <a16:creationId xmlns:a16="http://schemas.microsoft.com/office/drawing/2014/main" id="{C0D77FC0-BA69-4E60-A6DC-E31363347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799" y="1794498"/>
            <a:ext cx="5486400" cy="326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116506C-902F-4081-942B-ED6DD5E5AC69}"/>
              </a:ext>
            </a:extLst>
          </p:cNvPr>
          <p:cNvSpPr/>
          <p:nvPr/>
        </p:nvSpPr>
        <p:spPr>
          <a:xfrm>
            <a:off x="3409399" y="3244334"/>
            <a:ext cx="1847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44E0A0B-3121-4D3C-B796-497454E5F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917616"/>
              </p:ext>
            </p:extLst>
          </p:nvPr>
        </p:nvGraphicFramePr>
        <p:xfrm>
          <a:off x="677863" y="5407378"/>
          <a:ext cx="8596312" cy="530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891118438"/>
                    </a:ext>
                  </a:extLst>
                </a:gridCol>
              </a:tblGrid>
              <a:tr h="530577"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s-CL" sz="1800" u="sng" kern="1400" dirty="0">
                          <a:effectLst/>
                          <a:hlinkClick r:id="rId4"/>
                        </a:rPr>
                        <a:t>https://www.youtube.com/watch?v=CPvqLmt4oNk</a:t>
                      </a:r>
                      <a:endParaRPr lang="es-ES" sz="18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61614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32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02252-87E0-46F9-97EC-2E9F548B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733" y="609600"/>
            <a:ext cx="7360356" cy="1975556"/>
          </a:xfrm>
        </p:spPr>
        <p:txBody>
          <a:bodyPr>
            <a:normAutofit fontScale="90000"/>
          </a:bodyPr>
          <a:lstStyle/>
          <a:p>
            <a:r>
              <a:rPr lang="es-CL" sz="6600" dirty="0"/>
              <a:t>HAS GOT   (</a:t>
            </a:r>
            <a:r>
              <a:rPr lang="es-CL" sz="4000" dirty="0"/>
              <a:t>TENER</a:t>
            </a:r>
            <a:r>
              <a:rPr lang="es-CL" sz="6600" dirty="0"/>
              <a:t>)</a:t>
            </a:r>
            <a:br>
              <a:rPr lang="es-CL" sz="6600" dirty="0"/>
            </a:br>
            <a:endParaRPr lang="es-ES" sz="66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29F2C99-3E32-439B-8E04-A215FC17D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4246429"/>
          </a:xfrm>
        </p:spPr>
        <p:txBody>
          <a:bodyPr>
            <a:normAutofit/>
          </a:bodyPr>
          <a:lstStyle/>
          <a:p>
            <a:r>
              <a:rPr lang="es-CL" dirty="0">
                <a:hlinkClick r:id="rId2"/>
              </a:rPr>
              <a:t>Usamos has got cuando nos referimos a otra persona, animal o cosa, y queremos decir lo  que tienen. Para describirlos físicamente.</a:t>
            </a:r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  <a:p>
            <a:endParaRPr lang="es-ES" dirty="0">
              <a:hlinkClick r:id="rId2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1A0352-673C-4FFA-841A-CA3A9356F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0" y="3042257"/>
            <a:ext cx="2709839" cy="192232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50A6484-9F6D-4BFE-913E-21D3C44A7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4347" y="3042257"/>
            <a:ext cx="2816220" cy="197555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F5BF785-B780-40D2-A0B9-B6DD8A52F5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6402" y="4074187"/>
            <a:ext cx="2654003" cy="220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6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DA3D3B7-BE23-421E-B4A4-192D700E3F7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70757" y="564444"/>
            <a:ext cx="6513688" cy="589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360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47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Faceta</vt:lpstr>
      <vt:lpstr>THE NATURAL WORLD</vt:lpstr>
      <vt:lpstr>HAS GOT   (TENER)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de los niños.</dc:title>
  <dc:creator>maria soledad benavente massoc</dc:creator>
  <cp:lastModifiedBy>maka</cp:lastModifiedBy>
  <cp:revision>18</cp:revision>
  <dcterms:created xsi:type="dcterms:W3CDTF">2020-03-26T17:57:37Z</dcterms:created>
  <dcterms:modified xsi:type="dcterms:W3CDTF">2020-06-26T03:40:29Z</dcterms:modified>
</cp:coreProperties>
</file>