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6158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6875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8705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67271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9963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0903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3713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0533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2542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8297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3674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736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4012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0301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3023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0523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F6877-FD09-46E8-AE08-6C478F5A5BEE}" type="datetimeFigureOut">
              <a:rPr lang="es-ES" smtClean="0"/>
              <a:t>18/06/2020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080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5hSPpSuecc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CLjdL8g-8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DECB62-01E9-4CD8-AF2B-FE600C0403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9288" y="181458"/>
            <a:ext cx="7123779" cy="1418742"/>
          </a:xfrm>
        </p:spPr>
        <p:txBody>
          <a:bodyPr/>
          <a:lstStyle/>
          <a:p>
            <a:r>
              <a:rPr lang="es-CL" dirty="0"/>
              <a:t>THE NATURAL WORLD</a:t>
            </a:r>
            <a:endParaRPr lang="es-ES" dirty="0"/>
          </a:p>
        </p:txBody>
      </p:sp>
      <p:pic>
        <p:nvPicPr>
          <p:cNvPr id="6" name="Picture 4" descr="Divirtiéndose con los animales: Español e Inglés para niños - App ...">
            <a:extLst>
              <a:ext uri="{FF2B5EF4-FFF2-40B4-BE49-F238E27FC236}">
                <a16:creationId xmlns:a16="http://schemas.microsoft.com/office/drawing/2014/main" id="{C0D77FC0-BA69-4E60-A6DC-E31363347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8999" y="2431885"/>
            <a:ext cx="5486400" cy="3269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3116506C-902F-4081-942B-ED6DD5E5AC69}"/>
              </a:ext>
            </a:extLst>
          </p:cNvPr>
          <p:cNvSpPr/>
          <p:nvPr/>
        </p:nvSpPr>
        <p:spPr>
          <a:xfrm>
            <a:off x="3409399" y="3244334"/>
            <a:ext cx="184731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dirty="0">
              <a:hlinkClick r:id="rId3"/>
            </a:endParaRPr>
          </a:p>
          <a:p>
            <a:endParaRPr lang="es-ES" dirty="0">
              <a:hlinkClick r:id="rId3"/>
            </a:endParaRPr>
          </a:p>
          <a:p>
            <a:endParaRPr lang="es-ES" dirty="0">
              <a:hlinkClick r:id="rId3"/>
            </a:endParaRPr>
          </a:p>
          <a:p>
            <a:endParaRPr lang="es-ES" dirty="0">
              <a:hlinkClick r:id="rId3"/>
            </a:endParaRPr>
          </a:p>
          <a:p>
            <a:endParaRPr lang="es-ES" dirty="0">
              <a:hlinkClick r:id="rId3"/>
            </a:endParaRPr>
          </a:p>
          <a:p>
            <a:endParaRPr lang="es-ES" dirty="0">
              <a:hlinkClick r:id="rId3"/>
            </a:endParaRPr>
          </a:p>
          <a:p>
            <a:endParaRPr lang="es-ES" dirty="0">
              <a:hlinkClick r:id="rId3"/>
            </a:endParaRPr>
          </a:p>
          <a:p>
            <a:endParaRPr lang="es-ES" dirty="0">
              <a:hlinkClick r:id="rId3"/>
            </a:endParaRPr>
          </a:p>
          <a:p>
            <a:endParaRPr lang="es-ES" dirty="0">
              <a:hlinkClick r:id="rId3"/>
            </a:endParaRPr>
          </a:p>
          <a:p>
            <a:endParaRPr lang="es-ES" dirty="0"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2113322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A6125383-6D79-4D47-991F-017009BF28A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778934" y="506060"/>
            <a:ext cx="8596313" cy="5062537"/>
          </a:xfrm>
          <a:prstGeom prst="rect">
            <a:avLst/>
          </a:prstGeom>
        </p:spPr>
      </p:pic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929F2C99-3E32-439B-8E04-A215FC17D0D4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0" y="4527550"/>
            <a:ext cx="8596313" cy="1514475"/>
          </a:xfrm>
        </p:spPr>
        <p:txBody>
          <a:bodyPr>
            <a:normAutofit lnSpcReduction="10000"/>
          </a:bodyPr>
          <a:lstStyle/>
          <a:p>
            <a:endParaRPr lang="es-ES" dirty="0">
              <a:hlinkClick r:id="rId3"/>
            </a:endParaRPr>
          </a:p>
          <a:p>
            <a:endParaRPr lang="es-ES" dirty="0">
              <a:hlinkClick r:id="rId3"/>
            </a:endParaRPr>
          </a:p>
          <a:p>
            <a:endParaRPr lang="es-ES" dirty="0">
              <a:hlinkClick r:id="rId3"/>
            </a:endParaRPr>
          </a:p>
          <a:p>
            <a:r>
              <a:rPr lang="es-ES" dirty="0">
                <a:hlinkClick r:id="rId3"/>
              </a:rPr>
              <a:t>https://www.youtube.com/watch?v=KCLjdL8g-8s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886995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Azul cáli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</TotalTime>
  <Words>16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Faceta</vt:lpstr>
      <vt:lpstr>THE NATURAL WORLD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Habilidades de los niños.</dc:title>
  <dc:creator>maria soledad benavente massoc</dc:creator>
  <cp:lastModifiedBy>maka</cp:lastModifiedBy>
  <cp:revision>13</cp:revision>
  <dcterms:created xsi:type="dcterms:W3CDTF">2020-03-26T17:57:37Z</dcterms:created>
  <dcterms:modified xsi:type="dcterms:W3CDTF">2020-06-18T19:11:06Z</dcterms:modified>
</cp:coreProperties>
</file>