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5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87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70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72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9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90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71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5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2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6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01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30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02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52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877-FD09-46E8-AE08-6C478F5A5BEE}" type="datetimeFigureOut">
              <a:rPr lang="es-ES" smtClean="0"/>
              <a:t>10/06/2020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Ir0Mc6Qil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CB62-01E9-4CD8-AF2B-FE600C04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8" y="181458"/>
            <a:ext cx="7123779" cy="1418742"/>
          </a:xfrm>
        </p:spPr>
        <p:txBody>
          <a:bodyPr/>
          <a:lstStyle/>
          <a:p>
            <a:r>
              <a:rPr lang="es-CL" dirty="0"/>
              <a:t>THE NATURAL WORLD</a:t>
            </a:r>
            <a:endParaRPr lang="es-ES" dirty="0"/>
          </a:p>
        </p:txBody>
      </p:sp>
      <p:pic>
        <p:nvPicPr>
          <p:cNvPr id="6" name="Picture 4" descr="Divirtiéndose con los animales: Español e Inglés para niños - App ...">
            <a:extLst>
              <a:ext uri="{FF2B5EF4-FFF2-40B4-BE49-F238E27FC236}">
                <a16:creationId xmlns:a16="http://schemas.microsoft.com/office/drawing/2014/main" id="{C0D77FC0-BA69-4E60-A6DC-E3136334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7" y="2104508"/>
            <a:ext cx="5486400" cy="32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5B156-989E-40F2-9588-C405984C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</a:t>
            </a:r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69B645C-2C2B-443A-8FF5-0DDB60175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178" y="1128889"/>
            <a:ext cx="7616897" cy="50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CBCFD75-6F9F-439C-9392-EFE4B09D1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36" y="1166905"/>
            <a:ext cx="8401016" cy="35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4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09E440F-5E17-48D1-A0D8-F28F8E69D4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092450"/>
            <a:ext cx="8596313" cy="539750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https://www.youtube.com/watch?v=_Ir0Mc6Qilo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D9FFCF-E969-4249-9EEE-9F82FB7E072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349023"/>
            <a:ext cx="7767638" cy="1078088"/>
          </a:xfrm>
        </p:spPr>
        <p:txBody>
          <a:bodyPr/>
          <a:lstStyle/>
          <a:p>
            <a:r>
              <a:rPr lang="es-CL" dirty="0"/>
              <a:t>  can        -------          can’t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ADD79-BDB5-456E-81E1-514DAAA29A7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72089"/>
            <a:ext cx="7767638" cy="1636889"/>
          </a:xfrm>
        </p:spPr>
        <p:txBody>
          <a:bodyPr>
            <a:normAutofit fontScale="47500" lnSpcReduction="20000"/>
          </a:bodyPr>
          <a:lstStyle/>
          <a:p>
            <a:r>
              <a:rPr lang="es-CL" sz="3600" dirty="0">
                <a:solidFill>
                  <a:schemeClr val="accent1"/>
                </a:solidFill>
              </a:rPr>
              <a:t>Utilizamos el can cuando podemos hacer o realizar una actividad.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3800" dirty="0">
                <a:solidFill>
                  <a:schemeClr val="accent1"/>
                </a:solidFill>
              </a:rPr>
              <a:t>Utilizamos el can’t cuando no podemos hacer o realizar una actividad.</a:t>
            </a:r>
            <a:endParaRPr lang="es-ES" sz="3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601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44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THE NATURAL WORLD</vt:lpstr>
      <vt:lpstr>     </vt:lpstr>
      <vt:lpstr>Presentación de PowerPoint</vt:lpstr>
      <vt:lpstr>  can        -------          can’t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los niños.</dc:title>
  <dc:creator>maria soledad benavente massoc</dc:creator>
  <cp:lastModifiedBy>maka</cp:lastModifiedBy>
  <cp:revision>7</cp:revision>
  <dcterms:created xsi:type="dcterms:W3CDTF">2020-03-26T17:57:37Z</dcterms:created>
  <dcterms:modified xsi:type="dcterms:W3CDTF">2020-06-11T03:37:03Z</dcterms:modified>
</cp:coreProperties>
</file>