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1" r:id="rId4"/>
    <p:sldId id="263" r:id="rId5"/>
    <p:sldId id="258" r:id="rId6"/>
    <p:sldId id="262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76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61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09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43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75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61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97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9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3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1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94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5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7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13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87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52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131-7C62-4064-A5FC-5EA8F71DB32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1C2683-B75E-48A9-AD06-397FAB039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6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gp42yzkEtg&amp;t=31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B995E75-062A-4B59-9030-D76B94FCDF9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8596313" cy="1571625"/>
          </a:xfrm>
        </p:spPr>
        <p:txBody>
          <a:bodyPr/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r>
              <a:rPr lang="es-ES" dirty="0">
                <a:hlinkClick r:id="rId2"/>
              </a:rPr>
              <a:t>https://www.youtube.com/watch?v=8gp42yzkEtg&amp;t=31s</a:t>
            </a:r>
            <a:endParaRPr lang="es-E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06ADC5A-9131-44FD-B71B-76CE31852F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437563" cy="1670050"/>
          </a:xfrm>
        </p:spPr>
        <p:txBody>
          <a:bodyPr>
            <a:normAutofit/>
          </a:bodyPr>
          <a:lstStyle/>
          <a:p>
            <a:r>
              <a:rPr lang="es-CL" sz="5400" dirty="0"/>
              <a:t>    THE NATURAL WORLD</a:t>
            </a:r>
            <a:endParaRPr lang="es-ES" sz="5400" dirty="0"/>
          </a:p>
        </p:txBody>
      </p:sp>
      <p:pic>
        <p:nvPicPr>
          <p:cNvPr id="4" name="Picture 4" descr="Divirtiéndose con los animales: Español e Inglés para niños - App ...">
            <a:extLst>
              <a:ext uri="{FF2B5EF4-FFF2-40B4-BE49-F238E27FC236}">
                <a16:creationId xmlns:a16="http://schemas.microsoft.com/office/drawing/2014/main" id="{FB453974-01FB-41F3-960E-F1750350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95" y="2068254"/>
            <a:ext cx="4696424" cy="31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6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tienes donde dejar a los peques estas navidades? Christmas Camp ...">
            <a:extLst>
              <a:ext uri="{FF2B5EF4-FFF2-40B4-BE49-F238E27FC236}">
                <a16:creationId xmlns:a16="http://schemas.microsoft.com/office/drawing/2014/main" id="{86A3037E-6665-433C-BB45-298B93DA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9" y="1722966"/>
            <a:ext cx="8331200" cy="48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928BB-AD53-47E2-A757-A23EAFC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/>
              <a:t>            </a:t>
            </a:r>
            <a:r>
              <a:rPr lang="es-CL" sz="5400" dirty="0" err="1"/>
              <a:t>SAVANNAh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90328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528F05E-364A-4705-B433-D0A33FCFD8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s-CL" sz="3600" b="1" dirty="0"/>
              <a:t>                       </a:t>
            </a:r>
            <a:r>
              <a:rPr lang="es-CL" sz="5400" b="1" dirty="0"/>
              <a:t>OCEAN</a:t>
            </a:r>
            <a:endParaRPr lang="es-ES" sz="5400" b="1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FB88F9D-42A6-4F7C-829B-8A87EA656B3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862667" y="1596144"/>
            <a:ext cx="6586538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5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BE114-0479-4BB7-A3F7-2E2BA6EC80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93075" cy="1903413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r>
              <a:rPr lang="es-CL" sz="5400" b="1" dirty="0">
                <a:solidFill>
                  <a:schemeClr val="accent5">
                    <a:lumMod val="75000"/>
                  </a:schemeClr>
                </a:solidFill>
              </a:rPr>
              <a:t>RIVER</a:t>
            </a:r>
            <a:endParaRPr lang="es-E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5D810C2-C109-4370-A653-0965F13A186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 rot="10800000" flipV="1">
            <a:off x="3585900" y="4689474"/>
            <a:ext cx="4298157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CL" sz="6200" b="1" dirty="0"/>
              <a:t>		</a:t>
            </a:r>
            <a:endParaRPr lang="es-ES" sz="8000" b="1" dirty="0"/>
          </a:p>
        </p:txBody>
      </p:sp>
      <p:pic>
        <p:nvPicPr>
          <p:cNvPr id="4100" name="Picture 4" descr="Un río y una tortuga sonriente. - Descargar Vectores Gratis ...">
            <a:extLst>
              <a:ext uri="{FF2B5EF4-FFF2-40B4-BE49-F238E27FC236}">
                <a16:creationId xmlns:a16="http://schemas.microsoft.com/office/drawing/2014/main" id="{516ACBDE-AB81-485E-9E88-3E102BC9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43123"/>
            <a:ext cx="244832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rciélagos que viven en la cueva oscura | Vector Gratis">
            <a:extLst>
              <a:ext uri="{FF2B5EF4-FFF2-40B4-BE49-F238E27FC236}">
                <a16:creationId xmlns:a16="http://schemas.microsoft.com/office/drawing/2014/main" id="{073CFF9A-9E8C-4D72-AC77-4300F981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57338" y="1831579"/>
            <a:ext cx="29813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amilia de hipopótamos en bosque lindo dibujos animados de ...">
            <a:extLst>
              <a:ext uri="{FF2B5EF4-FFF2-40B4-BE49-F238E27FC236}">
                <a16:creationId xmlns:a16="http://schemas.microsoft.com/office/drawing/2014/main" id="{04342CC1-7146-4336-A0E8-85E0AA18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5018"/>
            <a:ext cx="2981327" cy="29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E2930-AC8F-487B-BA31-B4DCBEF2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</a:t>
            </a:r>
            <a:r>
              <a:rPr lang="es-CL" sz="5400" dirty="0"/>
              <a:t>FARM					FOREST</a:t>
            </a:r>
            <a:endParaRPr lang="es-ES" sz="5400" dirty="0"/>
          </a:p>
        </p:txBody>
      </p:sp>
      <p:pic>
        <p:nvPicPr>
          <p:cNvPr id="5124" name="Picture 4" descr="Los Animales De Granja En La Granja Ilustración Ilustraciones ...">
            <a:extLst>
              <a:ext uri="{FF2B5EF4-FFF2-40B4-BE49-F238E27FC236}">
                <a16:creationId xmlns:a16="http://schemas.microsoft.com/office/drawing/2014/main" id="{F09063E2-36FA-4C69-8A82-3F7A14AF01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73111"/>
            <a:ext cx="3856717" cy="26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les de bosque cartoon | Vector Gratis">
            <a:extLst>
              <a:ext uri="{FF2B5EF4-FFF2-40B4-BE49-F238E27FC236}">
                <a16:creationId xmlns:a16="http://schemas.microsoft.com/office/drawing/2014/main" id="{070155E0-00A0-44FF-BF7F-B9B112FC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6" y="1930400"/>
            <a:ext cx="3217334" cy="32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ACA41-21E8-4D5C-8C00-B6AF02C3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        </a:t>
            </a:r>
            <a:br>
              <a:rPr lang="es-CL" dirty="0"/>
            </a:br>
            <a:r>
              <a:rPr lang="es-CL" dirty="0"/>
              <a:t>      DOMESTICS						POLAR</a:t>
            </a:r>
            <a:endParaRPr lang="es-ES" sz="6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7EBC1-197A-422A-9F2D-5AD068D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7841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 descr="Los animales domésticos de dibujos animados animales vector iconos planos. Foto de archivo - 87627111">
            <a:extLst>
              <a:ext uri="{FF2B5EF4-FFF2-40B4-BE49-F238E27FC236}">
                <a16:creationId xmlns:a16="http://schemas.microsoft.com/office/drawing/2014/main" id="{406EBF47-16E6-4930-8B15-E9A93978D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3" y="2278414"/>
            <a:ext cx="4517575" cy="31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mazon.com: Arctic Polar Animals – Oso polar, sello, pingüino y ...">
            <a:extLst>
              <a:ext uri="{FF2B5EF4-FFF2-40B4-BE49-F238E27FC236}">
                <a16:creationId xmlns:a16="http://schemas.microsoft.com/office/drawing/2014/main" id="{32A32E59-0DC6-4C2D-8595-99C3A93A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7" y="2374608"/>
            <a:ext cx="3093157" cy="30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28F0E-BFE7-4E6F-BD5E-CA8AAFF5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/>
              <a:t>            FOREST</a:t>
            </a:r>
            <a:endParaRPr lang="es-ES" sz="5400" dirty="0"/>
          </a:p>
        </p:txBody>
      </p:sp>
      <p:pic>
        <p:nvPicPr>
          <p:cNvPr id="8196" name="Picture 4" descr="Conjunto de animales del bosque lindo. Bosque. estilo de dibujos animados. ilustración Foto de archivo - 63113151">
            <a:extLst>
              <a:ext uri="{FF2B5EF4-FFF2-40B4-BE49-F238E27FC236}">
                <a16:creationId xmlns:a16="http://schemas.microsoft.com/office/drawing/2014/main" id="{9745DE46-EB0E-414A-8904-B49ECED33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6" y="1428045"/>
            <a:ext cx="6039555" cy="46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71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</TotalTime>
  <Words>50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    THE NATURAL WORLD</vt:lpstr>
      <vt:lpstr>            SAVANNAh</vt:lpstr>
      <vt:lpstr>                       OCEAN</vt:lpstr>
      <vt:lpstr>                      RIVER</vt:lpstr>
      <vt:lpstr>       FARM     FOREST</vt:lpstr>
      <vt:lpstr>               DOMESTICS      POLAR</vt:lpstr>
      <vt:lpstr>            FOREST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CLOTHES LA ROPA</dc:title>
  <dc:creator>maria soledad benavente massoc</dc:creator>
  <cp:lastModifiedBy>maka</cp:lastModifiedBy>
  <cp:revision>26</cp:revision>
  <dcterms:created xsi:type="dcterms:W3CDTF">2020-03-31T21:43:32Z</dcterms:created>
  <dcterms:modified xsi:type="dcterms:W3CDTF">2020-05-27T21:45:05Z</dcterms:modified>
</cp:coreProperties>
</file>