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1" r:id="rId4"/>
    <p:sldId id="263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76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61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095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431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751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61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976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9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7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13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9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50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6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13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87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52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BA131-7C62-4064-A5FC-5EA8F71DB322}" type="datetimeFigureOut">
              <a:rPr lang="es-ES" smtClean="0"/>
              <a:t>16/05/2020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1C2683-B75E-48A9-AD06-397FAB0395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63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2iXBhzTg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C81B4-4F69-4C23-8AA3-A49F3CA9A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791" y="649357"/>
            <a:ext cx="7646505" cy="3339547"/>
          </a:xfrm>
        </p:spPr>
        <p:txBody>
          <a:bodyPr>
            <a:noAutofit/>
          </a:bodyPr>
          <a:lstStyle/>
          <a:p>
            <a:r>
              <a:rPr lang="es-CL" sz="9600" dirty="0">
                <a:solidFill>
                  <a:srgbClr val="0070C0"/>
                </a:solidFill>
              </a:rPr>
              <a:t>THE CLOTHES</a:t>
            </a:r>
            <a:br>
              <a:rPr lang="es-CL" sz="9600" dirty="0">
                <a:solidFill>
                  <a:srgbClr val="0070C0"/>
                </a:solidFill>
              </a:rPr>
            </a:br>
            <a:r>
              <a:rPr lang="es-CL" sz="9600" dirty="0">
                <a:solidFill>
                  <a:srgbClr val="0070C0"/>
                </a:solidFill>
              </a:rPr>
              <a:t>LA ROPA</a:t>
            </a:r>
            <a:endParaRPr lang="es-ES" sz="9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6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C202160-B033-47C4-BAEB-E9DD6D17893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09600"/>
            <a:ext cx="5254625" cy="553085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92CBF3A-70A2-43CF-9A83-08CFB53CA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829" y="609600"/>
            <a:ext cx="1544553" cy="598135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75F158C-9741-4162-8DDA-BAECA114FC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66202"/>
          <a:stretch/>
        </p:blipFill>
        <p:spPr>
          <a:xfrm>
            <a:off x="7012171" y="609600"/>
            <a:ext cx="1616493" cy="15139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70CDEA2-6759-42A6-BD99-84FC57E4307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9532"/>
          <a:stretch/>
        </p:blipFill>
        <p:spPr>
          <a:xfrm>
            <a:off x="7012171" y="2383140"/>
            <a:ext cx="1616493" cy="176693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899CE10-5EB6-4F9D-91F3-0D4DFFB40D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9586" y="4516878"/>
            <a:ext cx="1756109" cy="162357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448EF79-E66A-46C2-BDA6-824CD7DC5B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28664" y="1296534"/>
            <a:ext cx="991603" cy="14135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C71EEC2-7969-44AE-8B5D-890A9953C3D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285" b="5001"/>
          <a:stretch/>
        </p:blipFill>
        <p:spPr>
          <a:xfrm>
            <a:off x="8957059" y="3600278"/>
            <a:ext cx="1156890" cy="1249038"/>
          </a:xfrm>
          <a:prstGeom prst="snip2DiagRect">
            <a:avLst>
              <a:gd name="adj1" fmla="val 20083"/>
              <a:gd name="adj2" fmla="val 16667"/>
            </a:avLst>
          </a:prstGeom>
        </p:spPr>
      </p:pic>
    </p:spTree>
    <p:extLst>
      <p:ext uri="{BB962C8B-B14F-4D97-AF65-F5344CB8AC3E}">
        <p14:creationId xmlns:p14="http://schemas.microsoft.com/office/powerpoint/2010/main" val="290328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528F05E-364A-4705-B433-D0A33FCFD8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033463"/>
            <a:ext cx="7497763" cy="927100"/>
          </a:xfrm>
        </p:spPr>
        <p:txBody>
          <a:bodyPr/>
          <a:lstStyle/>
          <a:p>
            <a:r>
              <a:rPr lang="es-CL" sz="3600" b="1" dirty="0"/>
              <a:t>WINTER CLOTHES</a:t>
            </a:r>
            <a:endParaRPr lang="es-ES" sz="36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7E58842-C30A-46A7-BFFF-B588E38B3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17" y="2451653"/>
            <a:ext cx="7038418" cy="33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5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BE114-0479-4BB7-A3F7-2E2BA6EC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5">
                    <a:lumMod val="75000"/>
                  </a:schemeClr>
                </a:solidFill>
              </a:rPr>
              <a:t>                  SUMMER CLOTHES</a:t>
            </a:r>
            <a:endParaRPr lang="es-E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ESL, ESL teaching ideas, summer clothing, ESL vocabulary, clothing ...">
            <a:extLst>
              <a:ext uri="{FF2B5EF4-FFF2-40B4-BE49-F238E27FC236}">
                <a16:creationId xmlns:a16="http://schemas.microsoft.com/office/drawing/2014/main" id="{B0AE21E2-EECA-4888-BBA4-E8127D8F0D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6803" y="2160588"/>
            <a:ext cx="505843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63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E2930-AC8F-487B-BA31-B4DCBEF2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                   VOCABULARY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FFBB96-C91C-4ABE-B692-349EEC6A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53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Hat</a:t>
            </a:r>
            <a:r>
              <a:rPr lang="es-CL" dirty="0"/>
              <a:t> --- sombrero                </a:t>
            </a:r>
            <a:r>
              <a:rPr lang="es-CL" dirty="0" err="1"/>
              <a:t>Cap</a:t>
            </a:r>
            <a:r>
              <a:rPr lang="es-CL" dirty="0"/>
              <a:t> --- gorro 			</a:t>
            </a:r>
            <a:r>
              <a:rPr lang="es-CL" dirty="0" err="1"/>
              <a:t>Shirt</a:t>
            </a:r>
            <a:r>
              <a:rPr lang="es-CL" dirty="0"/>
              <a:t> --- camisa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/>
              <a:t>Sweater -- chaleco		</a:t>
            </a:r>
            <a:r>
              <a:rPr lang="es-CL" dirty="0" err="1"/>
              <a:t>Jacket</a:t>
            </a:r>
            <a:r>
              <a:rPr lang="es-CL" dirty="0"/>
              <a:t> --- chaqueta		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Skirt</a:t>
            </a:r>
            <a:r>
              <a:rPr lang="es-CL" dirty="0"/>
              <a:t> --- falda			</a:t>
            </a:r>
            <a:r>
              <a:rPr lang="es-CL" dirty="0" err="1"/>
              <a:t>Tracksuit</a:t>
            </a:r>
            <a:r>
              <a:rPr lang="es-CL" dirty="0"/>
              <a:t> -- buzo		</a:t>
            </a:r>
            <a:r>
              <a:rPr lang="es-CL" dirty="0" err="1"/>
              <a:t>Shoes</a:t>
            </a:r>
            <a:r>
              <a:rPr lang="es-CL" dirty="0"/>
              <a:t> – zapatos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Socks</a:t>
            </a:r>
            <a:r>
              <a:rPr lang="es-CL" dirty="0"/>
              <a:t> ---calcetines		</a:t>
            </a:r>
            <a:r>
              <a:rPr lang="es-CL" dirty="0" err="1"/>
              <a:t>Trousers</a:t>
            </a:r>
            <a:r>
              <a:rPr lang="es-CL" dirty="0"/>
              <a:t> – pantalones		</a:t>
            </a:r>
            <a:r>
              <a:rPr lang="es-CL" dirty="0" err="1"/>
              <a:t>Dress</a:t>
            </a:r>
            <a:r>
              <a:rPr lang="es-CL" dirty="0"/>
              <a:t> – vestido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 err="1"/>
              <a:t>Coat</a:t>
            </a:r>
            <a:r>
              <a:rPr lang="es-CL" dirty="0"/>
              <a:t> –abrigo			</a:t>
            </a:r>
            <a:r>
              <a:rPr lang="es-CL" dirty="0" err="1"/>
              <a:t>Gloves</a:t>
            </a:r>
            <a:r>
              <a:rPr lang="es-CL" dirty="0"/>
              <a:t> – guantes		</a:t>
            </a:r>
            <a:r>
              <a:rPr lang="es-CL" dirty="0" err="1"/>
              <a:t>Scarf</a:t>
            </a:r>
            <a:r>
              <a:rPr lang="es-CL" dirty="0"/>
              <a:t> – bufanda   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CL" dirty="0"/>
              <a:t>  T-</a:t>
            </a:r>
            <a:r>
              <a:rPr lang="es-CL" dirty="0" err="1"/>
              <a:t>shirt</a:t>
            </a:r>
            <a:r>
              <a:rPr lang="es-CL" dirty="0"/>
              <a:t> –polera	     	 </a:t>
            </a:r>
            <a:r>
              <a:rPr lang="es-CL" dirty="0" err="1"/>
              <a:t>Sandals</a:t>
            </a:r>
            <a:r>
              <a:rPr lang="es-CL" dirty="0"/>
              <a:t> – Sandalias		</a:t>
            </a:r>
            <a:r>
              <a:rPr lang="es-CL" dirty="0" err="1"/>
              <a:t>Shoes</a:t>
            </a:r>
            <a:r>
              <a:rPr lang="es-CL" dirty="0"/>
              <a:t> –zapatos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CL" dirty="0"/>
              <a:t>			</a:t>
            </a:r>
            <a:r>
              <a:rPr lang="es-ES" dirty="0">
                <a:hlinkClick r:id="rId2"/>
              </a:rPr>
              <a:t>https://www.youtube.com/watch?v=k2iXBhzTgRU</a:t>
            </a:r>
            <a:endParaRPr lang="es-ES" dirty="0"/>
          </a:p>
          <a:p>
            <a:pPr marL="0" indent="0">
              <a:lnSpc>
                <a:spcPct val="150000"/>
              </a:lnSpc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16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ACA41-21E8-4D5C-8C00-B6AF02C3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        Uso del verbo vestir en inglés. </a:t>
            </a:r>
            <a:br>
              <a:rPr lang="es-CL" dirty="0"/>
            </a:br>
            <a:r>
              <a:rPr lang="es-CL" dirty="0"/>
              <a:t>                             </a:t>
            </a:r>
            <a:r>
              <a:rPr lang="es-CL" sz="6000" b="1" dirty="0" err="1"/>
              <a:t>Wearing</a:t>
            </a:r>
            <a:endParaRPr lang="es-ES" sz="6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57EBC1-197A-422A-9F2D-5AD068DF0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31" y="1906002"/>
            <a:ext cx="10515600" cy="4351338"/>
          </a:xfrm>
        </p:spPr>
        <p:txBody>
          <a:bodyPr/>
          <a:lstStyle/>
          <a:p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wearing</a:t>
            </a:r>
            <a:r>
              <a:rPr lang="es-CL" dirty="0"/>
              <a:t> jeans, a t-</a:t>
            </a:r>
            <a:r>
              <a:rPr lang="es-CL" dirty="0" err="1"/>
              <a:t>shirt</a:t>
            </a:r>
            <a:r>
              <a:rPr lang="es-CL" dirty="0"/>
              <a:t>, </a:t>
            </a:r>
            <a:r>
              <a:rPr lang="es-CL" dirty="0" err="1"/>
              <a:t>boots</a:t>
            </a:r>
            <a:r>
              <a:rPr lang="es-CL" dirty="0"/>
              <a:t> and a bag. (Ella viste jeans, una polera, botas y una cartera.) 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He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wearing</a:t>
            </a:r>
            <a:r>
              <a:rPr lang="es-CL" dirty="0"/>
              <a:t>  shorts, a t-</a:t>
            </a:r>
            <a:r>
              <a:rPr lang="es-CL" dirty="0" err="1"/>
              <a:t>shirt</a:t>
            </a:r>
            <a:r>
              <a:rPr lang="es-CL" dirty="0"/>
              <a:t> and </a:t>
            </a:r>
            <a:r>
              <a:rPr lang="es-CL" dirty="0" err="1"/>
              <a:t>trainers</a:t>
            </a:r>
            <a:r>
              <a:rPr lang="es-CL" dirty="0"/>
              <a:t>.    </a:t>
            </a: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BA41D02-FD84-4AEE-BF13-26DD4B296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037" y="2425148"/>
            <a:ext cx="1435998" cy="1656523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CAF2D34-E4CD-4D1B-8884-5664B10E5F23}"/>
              </a:ext>
            </a:extLst>
          </p:cNvPr>
          <p:cNvCxnSpPr>
            <a:cxnSpLocks/>
          </p:cNvCxnSpPr>
          <p:nvPr/>
        </p:nvCxnSpPr>
        <p:spPr>
          <a:xfrm>
            <a:off x="5714999" y="2595562"/>
            <a:ext cx="2011018" cy="584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6F609588-37EE-4A0E-8650-89872884A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035" y="4369405"/>
            <a:ext cx="1247775" cy="1600200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107B146B-81E3-4282-98CF-7C6155A64054}"/>
              </a:ext>
            </a:extLst>
          </p:cNvPr>
          <p:cNvCxnSpPr>
            <a:cxnSpLocks/>
          </p:cNvCxnSpPr>
          <p:nvPr/>
        </p:nvCxnSpPr>
        <p:spPr>
          <a:xfrm>
            <a:off x="7540487" y="4600817"/>
            <a:ext cx="1722783" cy="951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2005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</TotalTime>
  <Words>154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Faceta</vt:lpstr>
      <vt:lpstr>THE CLOTHES LA ROPA</vt:lpstr>
      <vt:lpstr>Presentación de PowerPoint</vt:lpstr>
      <vt:lpstr>WINTER CLOTHES</vt:lpstr>
      <vt:lpstr>                  SUMMER CLOTHES</vt:lpstr>
      <vt:lpstr>                           VOCABULARY</vt:lpstr>
      <vt:lpstr>        Uso del verbo vestir en inglés.                               Wearing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CLOTHES LA ROPA</dc:title>
  <dc:creator>maria soledad benavente massoc</dc:creator>
  <cp:lastModifiedBy>maka</cp:lastModifiedBy>
  <cp:revision>14</cp:revision>
  <dcterms:created xsi:type="dcterms:W3CDTF">2020-03-31T21:43:32Z</dcterms:created>
  <dcterms:modified xsi:type="dcterms:W3CDTF">2020-05-17T02:05:43Z</dcterms:modified>
</cp:coreProperties>
</file>