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63" r:id="rId4"/>
    <p:sldId id="258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876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61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7095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9431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4751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3614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0976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296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73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613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994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501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76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13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87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52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BA131-7C62-4064-A5FC-5EA8F71DB322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363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2iXBhzTg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C81B4-4F69-4C23-8AA3-A49F3CA9A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791" y="649357"/>
            <a:ext cx="7646505" cy="3339547"/>
          </a:xfrm>
        </p:spPr>
        <p:txBody>
          <a:bodyPr>
            <a:noAutofit/>
          </a:bodyPr>
          <a:lstStyle/>
          <a:p>
            <a:r>
              <a:rPr lang="es-CL" sz="9600" dirty="0">
                <a:solidFill>
                  <a:srgbClr val="0070C0"/>
                </a:solidFill>
              </a:rPr>
              <a:t>THE CLOTHES</a:t>
            </a:r>
            <a:br>
              <a:rPr lang="es-CL" sz="9600" dirty="0">
                <a:solidFill>
                  <a:srgbClr val="0070C0"/>
                </a:solidFill>
              </a:rPr>
            </a:br>
            <a:r>
              <a:rPr lang="es-CL" sz="9600" dirty="0">
                <a:solidFill>
                  <a:srgbClr val="0070C0"/>
                </a:solidFill>
              </a:rPr>
              <a:t>LA ROPA</a:t>
            </a:r>
            <a:endParaRPr lang="es-ES" sz="9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86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3528F05E-364A-4705-B433-D0A33FCFD88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1033463"/>
            <a:ext cx="7497763" cy="927100"/>
          </a:xfrm>
        </p:spPr>
        <p:txBody>
          <a:bodyPr/>
          <a:lstStyle/>
          <a:p>
            <a:r>
              <a:rPr lang="es-CL" sz="3600" b="1" dirty="0"/>
              <a:t>WINTER CLOTHES</a:t>
            </a:r>
            <a:endParaRPr lang="es-ES" sz="36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7E58842-C30A-46A7-BFFF-B588E38B3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4817" y="2451653"/>
            <a:ext cx="7038418" cy="337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353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2BE114-0479-4BB7-A3F7-2E2BA6EC8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accent5">
                    <a:lumMod val="75000"/>
                  </a:schemeClr>
                </a:solidFill>
              </a:rPr>
              <a:t>                  SUMMER CLOTHES</a:t>
            </a:r>
            <a:endParaRPr lang="es-E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50" name="Picture 2" descr="ESL, ESL teaching ideas, summer clothing, ESL vocabulary, clothing ...">
            <a:extLst>
              <a:ext uri="{FF2B5EF4-FFF2-40B4-BE49-F238E27FC236}">
                <a16:creationId xmlns:a16="http://schemas.microsoft.com/office/drawing/2014/main" id="{B0AE21E2-EECA-4888-BBA4-E8127D8F0D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6803" y="2160588"/>
            <a:ext cx="5058431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634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2E2930-AC8F-487B-BA31-B4DCBEF23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                           VOCABULARY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FFBB96-C91C-4ABE-B692-349EEC6A3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8530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CL" dirty="0" err="1"/>
              <a:t>Hat</a:t>
            </a:r>
            <a:r>
              <a:rPr lang="es-CL" dirty="0"/>
              <a:t> --- sombrero                </a:t>
            </a:r>
            <a:r>
              <a:rPr lang="es-CL" dirty="0" err="1"/>
              <a:t>Cap</a:t>
            </a:r>
            <a:r>
              <a:rPr lang="es-CL" dirty="0"/>
              <a:t> --- gorro 			</a:t>
            </a:r>
            <a:r>
              <a:rPr lang="es-CL" dirty="0" err="1"/>
              <a:t>Shirt</a:t>
            </a:r>
            <a:r>
              <a:rPr lang="es-CL" dirty="0"/>
              <a:t> --- camisa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CL" dirty="0"/>
              <a:t>Sweater -- chaleco		</a:t>
            </a:r>
            <a:r>
              <a:rPr lang="es-CL" dirty="0" err="1"/>
              <a:t>Jacket</a:t>
            </a:r>
            <a:r>
              <a:rPr lang="es-CL" dirty="0"/>
              <a:t> --- chaqueta		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CL" dirty="0" err="1"/>
              <a:t>Skirt</a:t>
            </a:r>
            <a:r>
              <a:rPr lang="es-CL" dirty="0"/>
              <a:t> --- falda			</a:t>
            </a:r>
            <a:r>
              <a:rPr lang="es-CL" dirty="0" err="1"/>
              <a:t>Tracksuit</a:t>
            </a:r>
            <a:r>
              <a:rPr lang="es-CL" dirty="0"/>
              <a:t> -- buzo		</a:t>
            </a:r>
            <a:r>
              <a:rPr lang="es-CL" dirty="0" err="1"/>
              <a:t>Shoes</a:t>
            </a:r>
            <a:r>
              <a:rPr lang="es-CL" dirty="0"/>
              <a:t> – zapatos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CL" dirty="0" err="1"/>
              <a:t>Socks</a:t>
            </a:r>
            <a:r>
              <a:rPr lang="es-CL" dirty="0"/>
              <a:t> ---calcetines		</a:t>
            </a:r>
            <a:r>
              <a:rPr lang="es-CL" dirty="0" err="1"/>
              <a:t>Trousers</a:t>
            </a:r>
            <a:r>
              <a:rPr lang="es-CL" dirty="0"/>
              <a:t> – pantalones		</a:t>
            </a:r>
            <a:r>
              <a:rPr lang="es-CL" dirty="0" err="1"/>
              <a:t>Dress</a:t>
            </a:r>
            <a:r>
              <a:rPr lang="es-CL" dirty="0"/>
              <a:t> – vestido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CL" dirty="0" err="1"/>
              <a:t>Coat</a:t>
            </a:r>
            <a:r>
              <a:rPr lang="es-CL" dirty="0"/>
              <a:t> –abrigo			</a:t>
            </a:r>
            <a:r>
              <a:rPr lang="es-CL" dirty="0" err="1"/>
              <a:t>Gloves</a:t>
            </a:r>
            <a:r>
              <a:rPr lang="es-CL" dirty="0"/>
              <a:t> – guantes		</a:t>
            </a:r>
            <a:r>
              <a:rPr lang="es-CL" dirty="0" err="1"/>
              <a:t>Scarf</a:t>
            </a:r>
            <a:r>
              <a:rPr lang="es-CL" dirty="0"/>
              <a:t> – bufanda    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CL" dirty="0"/>
              <a:t>  T-</a:t>
            </a:r>
            <a:r>
              <a:rPr lang="es-CL" dirty="0" err="1"/>
              <a:t>shirt</a:t>
            </a:r>
            <a:r>
              <a:rPr lang="es-CL" dirty="0"/>
              <a:t> –polera	     	 </a:t>
            </a:r>
            <a:r>
              <a:rPr lang="es-CL" dirty="0" err="1"/>
              <a:t>Sandals</a:t>
            </a:r>
            <a:r>
              <a:rPr lang="es-CL" dirty="0"/>
              <a:t> – Sandalias		</a:t>
            </a:r>
            <a:r>
              <a:rPr lang="es-CL" dirty="0" err="1"/>
              <a:t>Shoes</a:t>
            </a:r>
            <a:r>
              <a:rPr lang="es-CL" dirty="0"/>
              <a:t> –zapatos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CL" dirty="0"/>
              <a:t>			</a:t>
            </a:r>
            <a:r>
              <a:rPr lang="es-ES" dirty="0">
                <a:hlinkClick r:id="rId2"/>
              </a:rPr>
              <a:t>https://www.youtube.com/watch?v=k2iXBhzTgRU</a:t>
            </a:r>
            <a:endParaRPr lang="es-ES" dirty="0"/>
          </a:p>
          <a:p>
            <a:pPr marL="0" indent="0">
              <a:lnSpc>
                <a:spcPct val="150000"/>
              </a:lnSpc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167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ACA41-21E8-4D5C-8C00-B6AF02C3E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        Uso del verbo vestir en inglés. </a:t>
            </a:r>
            <a:br>
              <a:rPr lang="es-CL" dirty="0"/>
            </a:br>
            <a:r>
              <a:rPr lang="es-CL" dirty="0"/>
              <a:t>                             </a:t>
            </a:r>
            <a:r>
              <a:rPr lang="es-CL" sz="6000" b="1" dirty="0" err="1"/>
              <a:t>Wearing</a:t>
            </a:r>
            <a:endParaRPr lang="es-ES" sz="6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57EBC1-197A-422A-9F2D-5AD068DF0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731" y="1906002"/>
            <a:ext cx="10515600" cy="4351338"/>
          </a:xfrm>
        </p:spPr>
        <p:txBody>
          <a:bodyPr/>
          <a:lstStyle/>
          <a:p>
            <a:r>
              <a:rPr lang="es-CL" dirty="0" err="1"/>
              <a:t>She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</a:t>
            </a:r>
            <a:r>
              <a:rPr lang="es-CL" dirty="0" err="1"/>
              <a:t>wearing</a:t>
            </a:r>
            <a:r>
              <a:rPr lang="es-CL" dirty="0"/>
              <a:t> jeans, a t-</a:t>
            </a:r>
            <a:r>
              <a:rPr lang="es-CL" dirty="0" err="1"/>
              <a:t>shirt</a:t>
            </a:r>
            <a:r>
              <a:rPr lang="es-CL" dirty="0"/>
              <a:t>, </a:t>
            </a:r>
            <a:r>
              <a:rPr lang="es-CL" dirty="0" err="1"/>
              <a:t>boots</a:t>
            </a:r>
            <a:r>
              <a:rPr lang="es-CL" dirty="0"/>
              <a:t> and a bag. (Ella viste jeans, una polera, botas y una cartera.) 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He </a:t>
            </a:r>
            <a:r>
              <a:rPr lang="es-CL" dirty="0" err="1"/>
              <a:t>is</a:t>
            </a:r>
            <a:r>
              <a:rPr lang="es-CL" dirty="0"/>
              <a:t> </a:t>
            </a:r>
            <a:r>
              <a:rPr lang="es-CL" dirty="0" err="1"/>
              <a:t>wearing</a:t>
            </a:r>
            <a:r>
              <a:rPr lang="es-CL" dirty="0"/>
              <a:t>  shorts, a t-</a:t>
            </a:r>
            <a:r>
              <a:rPr lang="es-CL" dirty="0" err="1"/>
              <a:t>shirt</a:t>
            </a:r>
            <a:r>
              <a:rPr lang="es-CL" dirty="0"/>
              <a:t> and </a:t>
            </a:r>
            <a:r>
              <a:rPr lang="es-CL" dirty="0" err="1"/>
              <a:t>trainers</a:t>
            </a:r>
            <a:r>
              <a:rPr lang="es-CL" dirty="0"/>
              <a:t>.    </a:t>
            </a:r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BA41D02-FD84-4AEE-BF13-26DD4B296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0037" y="2425148"/>
            <a:ext cx="1435998" cy="1656523"/>
          </a:xfrm>
          <a:prstGeom prst="rect">
            <a:avLst/>
          </a:prstGeom>
        </p:spPr>
      </p:pic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ACAF2D34-E4CD-4D1B-8884-5664B10E5F23}"/>
              </a:ext>
            </a:extLst>
          </p:cNvPr>
          <p:cNvCxnSpPr>
            <a:cxnSpLocks/>
          </p:cNvCxnSpPr>
          <p:nvPr/>
        </p:nvCxnSpPr>
        <p:spPr>
          <a:xfrm>
            <a:off x="5714999" y="2595562"/>
            <a:ext cx="2011018" cy="584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6F609588-37EE-4A0E-8650-89872884A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6035" y="4369405"/>
            <a:ext cx="1247775" cy="1600200"/>
          </a:xfrm>
          <a:prstGeom prst="rect">
            <a:avLst/>
          </a:prstGeom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107B146B-81E3-4282-98CF-7C6155A64054}"/>
              </a:ext>
            </a:extLst>
          </p:cNvPr>
          <p:cNvCxnSpPr>
            <a:cxnSpLocks/>
          </p:cNvCxnSpPr>
          <p:nvPr/>
        </p:nvCxnSpPr>
        <p:spPr>
          <a:xfrm>
            <a:off x="7540487" y="4600817"/>
            <a:ext cx="1722783" cy="951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2005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221</TotalTime>
  <Words>154</Words>
  <Application>Microsoft Office PowerPoint</Application>
  <PresentationFormat>Panorámica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</vt:lpstr>
      <vt:lpstr>Wingdings 3</vt:lpstr>
      <vt:lpstr>Faceta</vt:lpstr>
      <vt:lpstr>THE CLOTHES LA ROPA</vt:lpstr>
      <vt:lpstr>WINTER CLOTHES</vt:lpstr>
      <vt:lpstr>                  SUMMER CLOTHES</vt:lpstr>
      <vt:lpstr>                           VOCABULARY</vt:lpstr>
      <vt:lpstr>        Uso del verbo vestir en inglés.                               Wearing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CLOTHES LA ROPA</dc:title>
  <dc:creator>maria soledad benavente massoc</dc:creator>
  <cp:lastModifiedBy>maka</cp:lastModifiedBy>
  <cp:revision>12</cp:revision>
  <dcterms:created xsi:type="dcterms:W3CDTF">2020-03-31T21:43:32Z</dcterms:created>
  <dcterms:modified xsi:type="dcterms:W3CDTF">2020-05-07T01:21:33Z</dcterms:modified>
</cp:coreProperties>
</file>