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3" r:id="rId2"/>
    <p:sldId id="264" r:id="rId3"/>
    <p:sldId id="280" r:id="rId4"/>
    <p:sldId id="275" r:id="rId5"/>
    <p:sldId id="276" r:id="rId6"/>
    <p:sldId id="278" r:id="rId7"/>
    <p:sldId id="268" r:id="rId8"/>
  </p:sldIdLst>
  <p:sldSz cx="9144000" cy="6858000" type="screen4x3"/>
  <p:notesSz cx="6797675" cy="9926638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09-11-2020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396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09-11-2020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5943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09-11-2020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467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09-11-2020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56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09-11-2020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375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09-11-2020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463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09-11-2020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519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09-11-2020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767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09-11-2020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540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09-11-2020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7536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09-11-2020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7886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28B91-D312-460C-912B-1CD22236926F}" type="datetimeFigureOut">
              <a:rPr lang="es-CL" smtClean="0"/>
              <a:pPr/>
              <a:t>09-11-2020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042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1742302" cy="3093688"/>
          </a:xfrm>
          <a:prstGeom prst="rect">
            <a:avLst/>
          </a:prstGeom>
          <a:noFill/>
          <a:extLst/>
        </p:spPr>
      </p:pic>
      <p:sp>
        <p:nvSpPr>
          <p:cNvPr id="5" name="4 Rectángulo"/>
          <p:cNvSpPr/>
          <p:nvPr/>
        </p:nvSpPr>
        <p:spPr>
          <a:xfrm>
            <a:off x="1547664" y="3573016"/>
            <a:ext cx="583264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8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ASIGNATURA historia  </a:t>
            </a:r>
            <a:r>
              <a:rPr lang="es-ES" sz="28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3°A,B,C</a:t>
            </a:r>
          </a:p>
          <a:p>
            <a:pPr algn="ctr"/>
            <a:r>
              <a:rPr lang="es-E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</a:t>
            </a:r>
            <a:r>
              <a:rPr lang="es-E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20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607740" y="813790"/>
            <a:ext cx="2524529" cy="227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6123074" y="895843"/>
            <a:ext cx="2349716" cy="162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40005"/>
            <a:ext cx="1461485" cy="146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" y="0"/>
            <a:ext cx="9106535" cy="659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15616" y="155679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1631229" y="679629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OBJETIVO. Unidad4 Nivel 2;OA5 OA5 Extraen información explícita de fuentes dadas por el docente sobre el tema </a:t>
            </a:r>
            <a:r>
              <a:rPr lang="es-ES" i="1" dirty="0"/>
              <a:t>escogido derechos y leyes legado de Roma .Investigar y retroalimentación sobre algún tema de su interés con relación a las civilizaciones estudiadas.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39552" y="3887075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-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037830" y="3887075"/>
            <a:ext cx="7284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Extraen información explícita de fuentes dadas por el docente sobre el tema escogido</a:t>
            </a:r>
            <a:r>
              <a:rPr lang="es-419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19488" y="260648"/>
            <a:ext cx="4015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/>
              <a:t>Mapa de la Geografia de </a:t>
            </a:r>
          </a:p>
          <a:p>
            <a:pPr algn="ctr"/>
            <a:r>
              <a:rPr lang="es-419" dirty="0"/>
              <a:t>ROMA  recordando  lo aprendido en la clase anterior </a:t>
            </a:r>
            <a:endParaRPr lang="es-ES" dirty="0"/>
          </a:p>
        </p:txBody>
      </p:sp>
      <p:pic>
        <p:nvPicPr>
          <p:cNvPr id="1026" name="Picture 2" descr="C:\Users\Dayson\Pictures\historua.png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7704856" cy="509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444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368152"/>
          </a:xfrm>
        </p:spPr>
        <p:txBody>
          <a:bodyPr>
            <a:normAutofit fontScale="90000"/>
          </a:bodyPr>
          <a:lstStyle/>
          <a:p>
            <a:br>
              <a:rPr lang="es-CL" sz="3100" dirty="0"/>
            </a:br>
            <a:br>
              <a:rPr lang="es-CL" sz="3100" dirty="0"/>
            </a:br>
            <a:br>
              <a:rPr lang="es-CL" dirty="0"/>
            </a:br>
            <a:endParaRPr lang="es-CL" dirty="0"/>
          </a:p>
        </p:txBody>
      </p:sp>
      <p:pic>
        <p:nvPicPr>
          <p:cNvPr id="2" name="Picture 2" descr="C:\Users\Dayson\Pictures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7" y="-99392"/>
            <a:ext cx="8596531" cy="484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8122" y="4757074"/>
            <a:ext cx="82054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/>
              <a:t>Los Romanos escribieron las leyes en estas 12 tablas  para que todos pudieran leerlas </a:t>
            </a:r>
          </a:p>
          <a:p>
            <a:r>
              <a:rPr lang="es-419" dirty="0"/>
              <a:t>y su numeracion es en numeros Romanos que se identifica con letras .</a:t>
            </a:r>
          </a:p>
          <a:p>
            <a:r>
              <a:rPr lang="es-419" dirty="0"/>
              <a:t>Actualmente este legado continua y nuestras leyes estan en la </a:t>
            </a:r>
          </a:p>
          <a:p>
            <a:r>
              <a:rPr lang="es-419" dirty="0"/>
              <a:t>CONSTITUCION  POLITICA DE LA REPUBLICA DE CHILE 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yson\Pictures\5.png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353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ayson\Pictures\historua.png2.png2.png3.png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5" y="4074115"/>
            <a:ext cx="6753971" cy="2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Dayson\Pictures\his1.png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45" y="2852936"/>
            <a:ext cx="7560840" cy="335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C:\Users\Dayson\Pictures\5.png3.png3.png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6438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55402" y="2362325"/>
            <a:ext cx="8549199" cy="40626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Eres </a:t>
            </a:r>
            <a:r>
              <a:rPr lang="es-E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un buen ciudadano y sigues las normas y leyes de tu país.</a:t>
            </a:r>
            <a:endParaRPr lang="es-ES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es-ES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es-E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es-ES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6 Corazón"/>
          <p:cNvSpPr/>
          <p:nvPr/>
        </p:nvSpPr>
        <p:spPr>
          <a:xfrm>
            <a:off x="3347864" y="4941168"/>
            <a:ext cx="1800200" cy="1584176"/>
          </a:xfrm>
          <a:prstGeom prst="hear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4" b="31748"/>
          <a:stretch>
            <a:fillRect/>
          </a:stretch>
        </p:blipFill>
        <p:spPr bwMode="auto">
          <a:xfrm>
            <a:off x="139021" y="224386"/>
            <a:ext cx="635182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55402" y="1715994"/>
            <a:ext cx="874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Extraen información explícita de fuentes dadas por el docente.</a:t>
            </a:r>
          </a:p>
          <a:p>
            <a:r>
              <a:rPr lang="es-419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3649</TotalTime>
  <Words>160</Words>
  <Application>Microsoft Office PowerPoint</Application>
  <PresentationFormat>Presentación en pantalla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   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Mona</dc:creator>
  <cp:lastModifiedBy>Berta Donoso</cp:lastModifiedBy>
  <cp:revision>250</cp:revision>
  <cp:lastPrinted>2020-11-09T13:58:14Z</cp:lastPrinted>
  <dcterms:created xsi:type="dcterms:W3CDTF">2020-04-03T17:21:05Z</dcterms:created>
  <dcterms:modified xsi:type="dcterms:W3CDTF">2020-11-09T13:58:38Z</dcterms:modified>
</cp:coreProperties>
</file>