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64" r:id="rId3"/>
    <p:sldId id="280" r:id="rId4"/>
    <p:sldId id="278" r:id="rId5"/>
    <p:sldId id="281" r:id="rId6"/>
    <p:sldId id="282" r:id="rId7"/>
    <p:sldId id="275" r:id="rId8"/>
    <p:sldId id="268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39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94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467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56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375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463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519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767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540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753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788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28B91-D312-460C-912B-1CD22236926F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042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1742302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749906" y="3596621"/>
            <a:ext cx="583264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 historia  </a:t>
            </a:r>
            <a:r>
              <a:rPr lang="es-ES" sz="2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3°A,B,C</a:t>
            </a:r>
          </a:p>
          <a:p>
            <a:pPr algn="ctr"/>
            <a:r>
              <a:rPr lang="es-E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17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607740" y="813790"/>
            <a:ext cx="2524529" cy="227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6123074" y="895843"/>
            <a:ext cx="2349716" cy="162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5" y="3861048"/>
            <a:ext cx="2528626" cy="239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" y="-243408"/>
            <a:ext cx="9106535" cy="659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155679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1648519" y="791702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OBJETIVO. Unidad3 Nivel 1;OA3 Explicar, con ejemplos concretos, cómo diferentes culturas y pueblos (romanos de la Antigüedad) han enfrentado de distintas maneras el desafío de desarrollarse y satisfacer las necesidades comunes a todos los seres humanos.</a:t>
            </a:r>
            <a:endParaRPr lang="es-ES" sz="1400" b="1" i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719572" y="3363093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-Identificar de los Romanos </a:t>
            </a:r>
            <a:r>
              <a:rPr lang="es-ES" dirty="0"/>
              <a:t> medios de transporte y parte de su arquitectura .</a:t>
            </a:r>
            <a:r>
              <a:rPr lang="es-419" dirty="0"/>
              <a:t>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057"/>
            <a:ext cx="5544616" cy="679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084169" y="1052736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Roma  se encuentra en </a:t>
            </a:r>
          </a:p>
          <a:p>
            <a:r>
              <a:rPr lang="es-419" dirty="0"/>
              <a:t>una peninsula el que esta alrededor  con agua </a:t>
            </a:r>
          </a:p>
          <a:p>
            <a:r>
              <a:rPr lang="es-419" dirty="0"/>
              <a:t> Lo rodea el mar Mediterraneo ,</a:t>
            </a:r>
          </a:p>
          <a:p>
            <a:r>
              <a:rPr lang="es-ES" dirty="0"/>
              <a:t>M</a:t>
            </a:r>
            <a:r>
              <a:rPr lang="es-419" dirty="0"/>
              <a:t>ar Tirreno, mar Jónico,</a:t>
            </a:r>
          </a:p>
          <a:p>
            <a:r>
              <a:rPr lang="es-419" dirty="0"/>
              <a:t>mar Adriático.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344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424936" cy="643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43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9560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2696"/>
            <a:ext cx="6096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1" y="2924944"/>
            <a:ext cx="3183976" cy="192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93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166265"/>
            <a:ext cx="38164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i="1" dirty="0"/>
              <a:t>La estructura de una via romana</a:t>
            </a: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r>
              <a:rPr lang="es-419" dirty="0"/>
              <a:t>Lo primero que se tenía que determinar era el trazado de la ruta, estando asignada este trabajo los mensores romanos,  personas que tenía la función que actualmente desempeña los topógrafos.</a:t>
            </a:r>
          </a:p>
          <a:p>
            <a:r>
              <a:rPr lang="es-419" dirty="0"/>
              <a:t> Estos mensores se valían de diversos instrumentos, entre ellos la groma, que les permitían el replanteo de las calzadas y su alineamientp ya que se procuraba que el trazado fuera lo más recto posible.</a:t>
            </a:r>
            <a:br>
              <a:rPr lang="es-419" dirty="0"/>
            </a:br>
            <a:br>
              <a:rPr lang="es-419" dirty="0"/>
            </a:br>
            <a:r>
              <a:rPr lang="es-419" dirty="0"/>
              <a:t>Una vez tomadas todas las medidas, los mensores señalaban la ruta por medio de hitos y se comenzaba la construcción de la mismas preparando el trazado con la tala de aquellos árboles que entorpecieran el camino.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779747" cy="535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17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368152"/>
          </a:xfrm>
        </p:spPr>
        <p:txBody>
          <a:bodyPr>
            <a:normAutofit fontScale="90000"/>
          </a:bodyPr>
          <a:lstStyle/>
          <a:p>
            <a:br>
              <a:rPr lang="es-CL" sz="3100" dirty="0"/>
            </a:br>
            <a:br>
              <a:rPr lang="es-CL" sz="3100" dirty="0"/>
            </a:br>
            <a:br>
              <a:rPr lang="es-CL" dirty="0"/>
            </a:br>
            <a:endParaRPr lang="es-CL" dirty="0"/>
          </a:p>
        </p:txBody>
      </p:sp>
      <p:pic>
        <p:nvPicPr>
          <p:cNvPr id="4" name="Picture 2" descr="Siguiendo con nuestra investigación sobre el IMPERIO ROMANO, la siguiente duda que quisimos resolver fue... ¿QUIÉN VIVE EN ROMA? Y para el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0540"/>
            <a:ext cx="2958795" cy="20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16863"/>
            <a:ext cx="624840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razón"/>
          <p:cNvSpPr/>
          <p:nvPr/>
        </p:nvSpPr>
        <p:spPr>
          <a:xfrm>
            <a:off x="1187624" y="4725144"/>
            <a:ext cx="1800200" cy="1584176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37700" y="2708920"/>
            <a:ext cx="783469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es-E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Ahora sabes como los Romanos </a:t>
            </a:r>
            <a:r>
              <a:rPr lang="es-E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hacían</a:t>
            </a:r>
            <a:r>
              <a:rPr lang="es-E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sus carreteras  tú puedes ser  topógrafo</a:t>
            </a:r>
            <a:r>
              <a:rPr lang="es-E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r>
              <a:rPr lang="es-ES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s-ES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es-E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es-E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4" b="31748"/>
          <a:stretch>
            <a:fillRect/>
          </a:stretch>
        </p:blipFill>
        <p:spPr bwMode="auto">
          <a:xfrm>
            <a:off x="-44961" y="130077"/>
            <a:ext cx="635182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37701" y="1438995"/>
            <a:ext cx="8741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OBJETIVO. Unidad3 Nivel 1;OA3 Explicar, con ejemplos concretos, cómo diferentes culturas y pueblos (romanos de la Antigüedad) han enfrentado de distintas maneras el desafío de desarrollarse y satisfacer las necesidades comunes a todos los seres humanos.</a:t>
            </a:r>
            <a:endParaRPr lang="es-ES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3421</TotalTime>
  <Words>285</Words>
  <Application>Microsoft Office PowerPoint</Application>
  <PresentationFormat>Presentación en pantalla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Mona</dc:creator>
  <cp:lastModifiedBy>Berta Donoso</cp:lastModifiedBy>
  <cp:revision>242</cp:revision>
  <dcterms:created xsi:type="dcterms:W3CDTF">2020-04-03T17:21:05Z</dcterms:created>
  <dcterms:modified xsi:type="dcterms:W3CDTF">2020-09-02T17:12:00Z</dcterms:modified>
</cp:coreProperties>
</file>