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60" r:id="rId4"/>
    <p:sldId id="276" r:id="rId5"/>
    <p:sldId id="275" r:id="rId6"/>
    <p:sldId id="278" r:id="rId7"/>
    <p:sldId id="279" r:id="rId8"/>
    <p:sldId id="268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9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6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7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6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4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5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8B91-D312-460C-912B-1CD22236926F}" type="datetimeFigureOut">
              <a:rPr lang="es-CL" smtClean="0"/>
              <a:pPr/>
              <a:t>21-08-2020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4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1547664" y="3573016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historia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607740" y="813790"/>
            <a:ext cx="2524529" cy="2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123074" y="895843"/>
            <a:ext cx="2349716" cy="16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0005"/>
            <a:ext cx="1461485" cy="146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" y="0"/>
            <a:ext cx="9106535" cy="6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631229" y="679629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OBJETIVO: Unidad 2  Nivel 1OA 3: Explicar,  cómo diferentes culturas y pueblos como griegos han enfrentado de distintas maneras el desafío de desarrollarse y satisfacer las necesidades comunes a todos los seres humanos por medio del legado artístico y arquitectónico.OA11:: Asumir sus deberes y responsabilidades como estudiante.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88707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-Ilustran, sobre la base de fuentes dadas por el docente, la vestimenta, la vivienda y las costumbres de los griegos de la Antigüedad.</a:t>
            </a:r>
          </a:p>
          <a:p>
            <a:r>
              <a:rPr lang="es-419" dirty="0"/>
              <a:t>--Demuestran actitudes de respeto por expresiones de diversidad en su entorno, como diferentes costumbres, creencias, origen étnico, etc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curriculumnacional.mineduc.cl/614/articles-22805_recurso_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1259632" y="14325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Recordandola clase anterior </a:t>
            </a:r>
            <a:r>
              <a:rPr lang="es-419" dirty="0"/>
              <a:t>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5" y="764704"/>
            <a:ext cx="89819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62023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7323"/>
            <a:ext cx="4478611" cy="276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79" y="3921406"/>
            <a:ext cx="414423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rmAutofit fontScale="90000"/>
          </a:bodyPr>
          <a:lstStyle/>
          <a:p>
            <a:br>
              <a:rPr lang="es-CL" sz="3100" dirty="0"/>
            </a:br>
            <a:br>
              <a:rPr lang="es-CL" sz="3100" dirty="0"/>
            </a:br>
            <a:br>
              <a:rPr lang="es-CL" dirty="0"/>
            </a:b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331"/>
            <a:ext cx="5832648" cy="32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7" y="4149080"/>
            <a:ext cx="6851699" cy="25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825679"/>
            <a:ext cx="327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Mascaras del teatro Griego realizadas con arcilla o tecnicas de papel mache solo actuaban hombres solmente.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3356992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Arquitectura Griega </a:t>
            </a:r>
            <a:r>
              <a:rPr lang="es-ES" dirty="0"/>
              <a:t>e</a:t>
            </a:r>
            <a:r>
              <a:rPr lang="es-419" dirty="0"/>
              <a:t> imagen de teatro Municipal de Santiago posee columnas como las construcciones  Griegas  antiguas 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9" y="0"/>
            <a:ext cx="541437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que vestimenta usaban los griegos en la guerra? ayuda por favor si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12760" r="3258"/>
          <a:stretch/>
        </p:blipFill>
        <p:spPr bwMode="auto">
          <a:xfrm>
            <a:off x="2692816" y="2497761"/>
            <a:ext cx="6482686" cy="42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68144" y="116632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Vasijas Griegas que dibujan y pintan momentos </a:t>
            </a:r>
          </a:p>
          <a:p>
            <a:r>
              <a:rPr lang="es-ES" dirty="0"/>
              <a:t>C</a:t>
            </a:r>
            <a:r>
              <a:rPr lang="es-419" dirty="0"/>
              <a:t>otidianos de la vida Griega ,vestuario ,historias mitologicas , juegos olimpiticos, personajes .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2924944"/>
            <a:ext cx="12961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Vestimenta Griega :</a:t>
            </a:r>
          </a:p>
          <a:p>
            <a:r>
              <a:rPr lang="es-419" sz="1400" dirty="0"/>
              <a:t>Las esculturas  muestran  atleticos y perfectos cuerpo</a:t>
            </a:r>
          </a:p>
          <a:p>
            <a:r>
              <a:rPr lang="es-ES" sz="1400" dirty="0"/>
              <a:t>C</a:t>
            </a:r>
            <a:r>
              <a:rPr lang="es-419" sz="1400" dirty="0"/>
              <a:t>on varios detalles incluso los pliegues de las vestimentas </a:t>
            </a:r>
          </a:p>
          <a:p>
            <a:r>
              <a:rPr lang="es-ES" sz="1400" dirty="0"/>
              <a:t>Y</a:t>
            </a:r>
            <a:r>
              <a:rPr lang="es-419" sz="1400" dirty="0"/>
              <a:t> movimientos corporales . Si se fijan tienen una mascara de teatro .</a:t>
            </a:r>
            <a:endParaRPr lang="es-E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21" y="3039055"/>
            <a:ext cx="13911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3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81"/>
          <a:stretch/>
        </p:blipFill>
        <p:spPr bwMode="auto">
          <a:xfrm>
            <a:off x="98432" y="1327830"/>
            <a:ext cx="4471170" cy="513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Niños Virtud pós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0"/>
          <a:stretch/>
        </p:blipFill>
        <p:spPr bwMode="auto">
          <a:xfrm>
            <a:off x="4569602" y="1327830"/>
            <a:ext cx="4616477" cy="51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6228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Aqu</a:t>
            </a:r>
            <a:r>
              <a:rPr lang="es-ES" dirty="0"/>
              <a:t>í</a:t>
            </a:r>
            <a:r>
              <a:rPr lang="es-419" dirty="0"/>
              <a:t> hay muchas virtudes que ayudan en tener actitudes de respeto para asumir los deberes, </a:t>
            </a:r>
            <a:r>
              <a:rPr lang="es-ES" dirty="0"/>
              <a:t>c</a:t>
            </a:r>
            <a:r>
              <a:rPr lang="es-419" dirty="0"/>
              <a:t>omo hijo, estudiante, amigo  y para ser una persona genial ,maravillosa y ustedes ya lo son .  Sigan colaborando y ayudando en su familia </a:t>
            </a:r>
            <a:r>
              <a:rPr lang="es-419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recuerden ustedes son pernonas muy importantes. 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6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852937"/>
            <a:ext cx="854919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Eres 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responsable y puedes ser un artista genial.</a:t>
            </a:r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Corazón"/>
          <p:cNvSpPr/>
          <p:nvPr/>
        </p:nvSpPr>
        <p:spPr>
          <a:xfrm>
            <a:off x="3779912" y="4725144"/>
            <a:ext cx="1800200" cy="1584176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-44961" y="130077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402" y="1459085"/>
            <a:ext cx="874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Ilustran, sobre la base de fuentes dadas por el docente, la vestimenta, la vivienda y las costumbres de los griegos de la Antigüedad.</a:t>
            </a:r>
          </a:p>
          <a:p>
            <a:r>
              <a:rPr lang="es-419" dirty="0"/>
              <a:t>--Demuestran actitudes de respeto por expresiones de diversidad en su entorno, como diferentes costumbres, creencias, origen étnico, etc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333</Words>
  <Application>Microsoft Office PowerPoint</Application>
  <PresentationFormat>Presentación en pantalla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Berta Donoso</cp:lastModifiedBy>
  <cp:revision>229</cp:revision>
  <dcterms:created xsi:type="dcterms:W3CDTF">2020-04-03T17:21:05Z</dcterms:created>
  <dcterms:modified xsi:type="dcterms:W3CDTF">2020-08-21T16:36:58Z</dcterms:modified>
</cp:coreProperties>
</file>