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0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: Distinguir hemisferios, círculo del Ecuador, trópicos, polos, continentes y océanos del planeta en mapas y globos terráqueos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38610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-Reconocen  los continentes y los océanos en mapas o en globos terráqueos . Identificar la línea del Ecuador .</a:t>
            </a:r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es-CL" dirty="0"/>
              <a:t>Continentes y océanos 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Línea del Ecuador Hemisferios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44879"/>
            <a:ext cx="4464496" cy="5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CL" dirty="0"/>
              <a:t>Líneas de referencia en la representación de la Tierra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048672" cy="53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1475656" y="3326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170080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-Reconocen  los continentes y los océanos en mapas o en globos terráqueos . Identificar la línea del Ecuador 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18856" y="2967335"/>
            <a:ext cx="8706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Muy bien eres un estudiante </a:t>
            </a:r>
          </a:p>
          <a:p>
            <a:pPr algn="ctr"/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Brillante y espectacular 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orazón"/>
          <p:cNvSpPr/>
          <p:nvPr/>
        </p:nvSpPr>
        <p:spPr>
          <a:xfrm>
            <a:off x="7236296" y="4725144"/>
            <a:ext cx="1440160" cy="1296144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1628056" y="4850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63688" y="1772816"/>
            <a:ext cx="716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-Reconocen  los continentes y los océanos en mapas o en globos terráqueos . Identificar la línea del Ecuador .</a:t>
            </a:r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121</Words>
  <Application>Microsoft Office PowerPoint</Application>
  <PresentationFormat>Presentación en pantalla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Continentes y océanos </vt:lpstr>
      <vt:lpstr>Presentación de PowerPoint</vt:lpstr>
      <vt:lpstr> Línea del Ecuador Hemisferios</vt:lpstr>
      <vt:lpstr>Líneas de referencia en la representación de la Tierra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maka</cp:lastModifiedBy>
  <cp:revision>21</cp:revision>
  <dcterms:created xsi:type="dcterms:W3CDTF">2020-04-03T17:21:05Z</dcterms:created>
  <dcterms:modified xsi:type="dcterms:W3CDTF">2020-05-07T13:34:55Z</dcterms:modified>
</cp:coreProperties>
</file>