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44" autoAdjust="0"/>
    <p:restoredTop sz="94660"/>
  </p:normalViewPr>
  <p:slideViewPr>
    <p:cSldViewPr>
      <p:cViewPr>
        <p:scale>
          <a:sx n="75" d="100"/>
          <a:sy n="75" d="100"/>
        </p:scale>
        <p:origin x="85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28B91-D312-460C-912B-1CD22236926F}" type="datetimeFigureOut">
              <a:rPr lang="es-CL" smtClean="0"/>
              <a:pPr/>
              <a:t>02-05-2020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A7E27-C9A8-4EC2-8A88-3033AF76B648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83568" y="22904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APLICAR EL USO DE LA CUADRICULA EN EL PLANO</a:t>
            </a:r>
          </a:p>
        </p:txBody>
      </p:sp>
      <p:pic>
        <p:nvPicPr>
          <p:cNvPr id="4" name="Picture 2" descr="C:\Users\Usuario\Desktop\insignia colegio azulita.png">
            <a:extLst>
              <a:ext uri="{FF2B5EF4-FFF2-40B4-BE49-F238E27FC236}">
                <a16:creationId xmlns:a16="http://schemas.microsoft.com/office/drawing/2014/main" id="{22215FCF-657B-41CA-8AC8-162ADD7DA39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4664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CD8126D-7A72-473C-BAF4-6E9A51ADB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46" y="3789040"/>
            <a:ext cx="3024336" cy="26642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0565" r="-12124" b="-1959"/>
          <a:stretch>
            <a:fillRect/>
          </a:stretch>
        </p:blipFill>
        <p:spPr bwMode="auto">
          <a:xfrm>
            <a:off x="1907704" y="2204864"/>
            <a:ext cx="6192688" cy="435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B4E9B3E-05F0-4D04-A4B6-A19983388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 l="24324" r="21621" b="88128"/>
          <a:stretch>
            <a:fillRect/>
          </a:stretch>
        </p:blipFill>
        <p:spPr bwMode="auto">
          <a:xfrm>
            <a:off x="2699792" y="108289"/>
            <a:ext cx="538891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lecha: hacia abajo 3">
            <a:extLst>
              <a:ext uri="{FF2B5EF4-FFF2-40B4-BE49-F238E27FC236}">
                <a16:creationId xmlns:a16="http://schemas.microsoft.com/office/drawing/2014/main" id="{205F6794-8EBE-4D2A-8F31-F6C16D0C7E9D}"/>
              </a:ext>
            </a:extLst>
          </p:cNvPr>
          <p:cNvSpPr/>
          <p:nvPr/>
        </p:nvSpPr>
        <p:spPr>
          <a:xfrm rot="19147988">
            <a:off x="241934" y="169400"/>
            <a:ext cx="2080544" cy="25433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dirty="0">
                <a:solidFill>
                  <a:schemeClr val="tx1"/>
                </a:solidFill>
              </a:rPr>
              <a:t>RECUERDA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792088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CL" dirty="0"/>
              <a:t>Recuerda la rosa de los vientos te ayuda a la ubicación espacial.</a:t>
            </a:r>
          </a:p>
        </p:txBody>
      </p:sp>
      <p:pic>
        <p:nvPicPr>
          <p:cNvPr id="3074" name="Picture 2" descr="Proyecto N°1: Quadcopter Arduin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12776"/>
            <a:ext cx="4896544" cy="48965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EF2718C4-DFFC-42E9-B341-F90159FCD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20688"/>
            <a:ext cx="6480720" cy="518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8287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23</Words>
  <Application>Microsoft Office PowerPoint</Application>
  <PresentationFormat>Presentación en pantalla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APLICAR EL USO DE LA CUADRICULA EN EL PLANO</vt:lpstr>
      <vt:lpstr>Presentación de PowerPoint</vt:lpstr>
      <vt:lpstr>Presentación de PowerPoint</vt:lpstr>
      <vt:lpstr>Recuerda la rosa de los vientos te ayuda a la ubicación espacial.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Mona</dc:creator>
  <cp:lastModifiedBy>maka</cp:lastModifiedBy>
  <cp:revision>15</cp:revision>
  <dcterms:created xsi:type="dcterms:W3CDTF">2020-04-03T17:21:05Z</dcterms:created>
  <dcterms:modified xsi:type="dcterms:W3CDTF">2020-05-03T02:25:48Z</dcterms:modified>
</cp:coreProperties>
</file>